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78" r:id="rId10"/>
    <p:sldId id="279" r:id="rId11"/>
    <p:sldId id="276" r:id="rId12"/>
    <p:sldId id="277" r:id="rId13"/>
    <p:sldId id="267" r:id="rId14"/>
    <p:sldId id="268" r:id="rId15"/>
    <p:sldId id="266" r:id="rId16"/>
    <p:sldId id="265" r:id="rId17"/>
    <p:sldId id="263" r:id="rId18"/>
    <p:sldId id="262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B9247EC-03F8-47DD-8FA0-EDFA5CE3984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7557" y="631839"/>
            <a:ext cx="2436886" cy="124649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</a:rPr>
              <a:t>স্বাগতম</a:t>
            </a:r>
            <a:endParaRPr lang="en-US" sz="7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2" y="2028646"/>
            <a:ext cx="5148197" cy="45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67548"/>
            <a:ext cx="4572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567548"/>
            <a:ext cx="4572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45" y="4405033"/>
            <a:ext cx="113111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লেখালেখি বা টাইপরাইটারের সাথে ওয়ার্ড প্রসেসরের সবচেয়ে বড় পার্থক্য হচ্ছে ওয়ার্ড প্রসেসরে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এডিটিং বা পরিবর্তন করা করা যায়। টাইপরাইটারে লেখার পর কিছু একটা ভুল হলে আর কিছুই করার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 না।ভুলটাকে শুদ্ধ করতে হলে আবার শুরু থেকে টাইপ করতে হয়। ওয়ার্ড প্রসেসরে ভুল হলে তা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 শুদ্ধ করা যায়। এমনকি পুরনো ভুল অংশ বাদ দিয়ে পুনরায় নতুন অংশ যোগ করা যায়। </a:t>
            </a:r>
          </a:p>
        </p:txBody>
      </p:sp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48396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48396"/>
            <a:ext cx="3200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048396"/>
            <a:ext cx="3200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191" y="4632300"/>
            <a:ext cx="107276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বড় পার্থক্য হচ্ছে ডকুমেন্ট সংরক্ষণ করা। হাতে লেখা বা টাইপরাইটারে টাইপ করা কাগজ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করা খুব সহজ নয়। অনেক সময় মনে থাকেনা, খুঁজে পাওয়া যায় না। খুঁজে পাওয়া গেলেও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দেখা যায় উইপোকা খেয়ে ফেলেছে।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0970" y="4997666"/>
            <a:ext cx="11216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 এসব ভয় নেই। লেখার পর একটা ফাইল হার্ড ড্রাইভে অথবা পেনড্রাইভে বা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 Disc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কপি করে রাখা যায়। চাইলে অন্য কম্পিউটারেও সংরক্ষণ করা যায়।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27233"/>
            <a:ext cx="3200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7233"/>
            <a:ext cx="3200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127233"/>
            <a:ext cx="3200400" cy="2743200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331260">
            <a:off x="1277007" y="898635"/>
            <a:ext cx="2270234" cy="11035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1387366" y="2932386"/>
            <a:ext cx="4905966" cy="15923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1229184" y="472966"/>
            <a:ext cx="7930582" cy="14031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4197" y="3870433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4597" y="38704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978" y="3870433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75" y="1444199"/>
            <a:ext cx="3511650" cy="2847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7619" y="5051624"/>
            <a:ext cx="877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ও টাইপরাইটারের মধ্যে প্রধান পার্থক্য গুলি তোমার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1623" y="395589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ওয়ার্ডের মাধ্যমে ফাইল তৈরি করা।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2" y="980364"/>
            <a:ext cx="3418611" cy="2552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641" y="3937346"/>
            <a:ext cx="113127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ডেস্কটপের ফাঁকা জায়গায় মাউস পয়েন্টারটি নিয়ে গিয়ে মাউসের রাইট বাটন ক্লিক করতে হবে।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New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Microsoft word document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Open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word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4410" y="1995035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6353503" y="1995035"/>
            <a:ext cx="2560907" cy="261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95997" y="1662021"/>
            <a:ext cx="572817" cy="5946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3142" y="533218"/>
            <a:ext cx="330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কি দেখছি?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72" y="1344418"/>
            <a:ext cx="4023360" cy="302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90" y="1344418"/>
            <a:ext cx="2743200" cy="3029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684" y="4408292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ওয়ার্ডে লেখা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386" y="4408292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লেখা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454" y="5633146"/>
            <a:ext cx="1044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লেখাটি নির্ভুল ও সুন্দর হয়েছে কিন্তু হাতে লেখাটি এলোমেলো ও কাটাকাটি হয়েছে।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148" y="4314359"/>
            <a:ext cx="9919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লেখা ভুল হলে যেকোন সময় সংশোধন করা যায় কিন্তু হাতে লেখায় সংশোধন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করলে কাটাকাটি হয়।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33" y="1142993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97" y="1142993"/>
            <a:ext cx="3962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7581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37581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37581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259" y="4942337"/>
            <a:ext cx="96263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 লেখা ফাইল হার্ড ডিস্ক, সিডি, পেনড্রাইভ ইত্যাদির মাধ্যমে সংরক্ষণ,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সংশোধন ও প্রয়োজনমত যেকোন সময় বারবার ব্যবহার করা যায় এবং এক কম্পিউটার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অন্য কম্পিউটারে কপি করে রাখা যায়।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876" y="414021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7493" y="4140214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7599" y="414021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7" y="1624303"/>
            <a:ext cx="4627730" cy="2593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3586" y="5014660"/>
            <a:ext cx="688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ব্যবহারের ১০টি সুবিধা তোমাদের খাতায় লেখ।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32434" y="709684"/>
            <a:ext cx="19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166" y="5003140"/>
            <a:ext cx="9685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কী মনে কর, ওয়ার্ড প্রসেসর ব্যবহার করে কাগজের ব্যবহার বন্ধ করে দেওয়া উচিৎ?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যুক্তি দাও।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8" y="1379188"/>
            <a:ext cx="4541834" cy="32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24335" y="1561572"/>
            <a:ext cx="8598820" cy="4806652"/>
            <a:chOff x="1924335" y="1561572"/>
            <a:chExt cx="8598820" cy="4806652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8363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57225" y="2156345"/>
              <a:ext cx="1678675" cy="178785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51830" y="3944202"/>
              <a:ext cx="3998210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এমদাদুল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হক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মিলন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হঃ শিক্ষক (ইংরেজী)</a:t>
              </a:r>
            </a:p>
            <a:p>
              <a:pPr algn="ctr"/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সুনাপুর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উচ্চ বিদ্যালয় 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দোয়ারাবাজার , সুনামগঞ্জ।  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 E-mail: ehmilon.bd@gmail.com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4822" y="3944202"/>
              <a:ext cx="302037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ষষ্ঠ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তথ্য ও যোগাযোগ প্রযুক্তি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চতুর্থ  </a:t>
              </a:r>
            </a:p>
            <a:p>
              <a:pPr algn="ctr"/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186176" y="1569489"/>
              <a:ext cx="0" cy="4798735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35" y="2156345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46" y="262850"/>
            <a:ext cx="8314841" cy="6332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37" y="751562"/>
            <a:ext cx="7415408" cy="40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5586" y="79157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6" y="1828800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56" y="1828800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0041" y="510656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ও কলম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7997" y="5106564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 দিয়ে খাতায় লেখা-লেখি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7959" y="5496580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 মাধ্যমে লেখা-লেখি।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59" y="1089764"/>
            <a:ext cx="5185774" cy="3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0845" y="569739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7" y="1785809"/>
            <a:ext cx="5393832" cy="3002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843" y="5513696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9246" y="2306471"/>
            <a:ext cx="789350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সংজ্ঞা দিতে পারবে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ও টাইপরাইটারের মধ্যে পার্থক্য লিখতে পারবে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মাধ্যমে একটি নতুন ফাইল তৈরি করতে পারবে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ব্যবহারের সুবিধাগুলো উল্লেখ করতে পারবে।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8783" y="4067033"/>
            <a:ext cx="107544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শব্দ এবং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প্রক্রিয়াকারী অর্থাৎ যে প্রক্রিয়া করে। দুটো মিলে হয় শব্দ </a:t>
            </a:r>
            <a:endParaRPr lang="bn-IN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প্রক্রিয়াকারী। আবার প্রক্রিয়া এর ইংরেজী প্রতিশব্দ হচ্ছে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 করতে হলে শব্দ </a:t>
            </a:r>
          </a:p>
          <a:p>
            <a:pPr algn="just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ওয়ার্ডকে লিখতে হয়, সাজাতে হয়, গোছাতেহয় আর এটাই হচ্ছে এক ধরনের প্রক্রিয়া। এই দুই শব্দ মিলে </a:t>
            </a:r>
          </a:p>
          <a:p>
            <a:pPr algn="just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ওয়ার্ড প্রসেসিং। আর যে সফটওয়্যার ওয়ার্ড প্রসেসিং করে তাকেই বলে ওয়ার্ড প্রসেসর। </a:t>
            </a:r>
          </a:p>
          <a:p>
            <a:pPr algn="just"/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আমরা বলতে পারি, যে সফটওয়্যার লেখালেখি করার জন্য তৈরি করা হয়েছে তাকে ওয়ার্ড প্রসেসর বলে। লেখালেখির জন্য মাইক্রোসফট ওয়ার্ড হচ্ছে বহুল প্রচলিত একটি অ্যাপ্লিকেশন সফটওয়্যার।   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01" y="345861"/>
            <a:ext cx="3430999" cy="34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47296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65" y="1371545"/>
            <a:ext cx="3511650" cy="3371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3637" y="5277144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কাকে বলে?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253352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253352"/>
            <a:ext cx="36576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1128" y="4357687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4289" y="4357687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386</TotalTime>
  <Words>529</Words>
  <Application>Microsoft Office PowerPoint</Application>
  <PresentationFormat>Custom</PresentationFormat>
  <Paragraphs>74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E.H Milon</cp:lastModifiedBy>
  <cp:revision>83</cp:revision>
  <dcterms:created xsi:type="dcterms:W3CDTF">2019-07-29T15:11:06Z</dcterms:created>
  <dcterms:modified xsi:type="dcterms:W3CDTF">2020-03-03T03:56:18Z</dcterms:modified>
</cp:coreProperties>
</file>