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7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1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6B07-9D84-4405-B598-699AA86A37B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0787-D609-4A4E-87C2-ADD0479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8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6" y="0"/>
            <a:ext cx="12001994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8852" y="0"/>
            <a:ext cx="8348355" cy="12587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মাল্টিমিডিয়া ক্লাসে স্বাগতম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7678" y="1258784"/>
            <a:ext cx="5569529" cy="9500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কেমন আছো সবাই?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073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0201" y="0"/>
            <a:ext cx="3143992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আদর্শ পাঠ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 r="5195"/>
          <a:stretch/>
        </p:blipFill>
        <p:spPr>
          <a:xfrm>
            <a:off x="142504" y="1033153"/>
            <a:ext cx="6246421" cy="5717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7201" y="1805049"/>
            <a:ext cx="5504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কবিতাটি ‘সাম্যবাদী’কাব্যগ্রন্থ থেকে নেওয়া হয়েছে।</a:t>
            </a:r>
          </a:p>
          <a:p>
            <a:r>
              <a:rPr lang="bn-BD" sz="2400" dirty="0" smtClean="0"/>
              <a:t>কুলি-মজুর কবিতাটিতে কবি শ্রমজীবী</a:t>
            </a:r>
          </a:p>
          <a:p>
            <a:r>
              <a:rPr lang="bn-BD" sz="2400" dirty="0" smtClean="0"/>
              <a:t>মানুষের অধিকারের কথা বলেছেন।</a:t>
            </a:r>
          </a:p>
          <a:p>
            <a:r>
              <a:rPr lang="bn-BD" sz="2400" dirty="0" smtClean="0"/>
              <a:t>এই শ্রমজীবী মানুষের দ্বারা বড়লোক</a:t>
            </a:r>
          </a:p>
          <a:p>
            <a:r>
              <a:rPr lang="bn-BD" sz="2400" dirty="0" smtClean="0"/>
              <a:t>আরও বড় হয়েছ।কিন্তু তারা শ্রমজীবী</a:t>
            </a:r>
          </a:p>
          <a:p>
            <a:r>
              <a:rPr lang="bn-BD" sz="2400" dirty="0" smtClean="0"/>
              <a:t>মানুষ কে মানুষ হিসাবে গণ্য করেনা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6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83126"/>
            <a:ext cx="4097173" cy="269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 b="9447"/>
          <a:stretch/>
        </p:blipFill>
        <p:spPr>
          <a:xfrm>
            <a:off x="831273" y="83126"/>
            <a:ext cx="3811979" cy="269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599" y="3058299"/>
            <a:ext cx="27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দেখিনু সেদিন রেলে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5500" y="2781300"/>
            <a:ext cx="447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কুলি বলে এক বাবু সাব তারে</a:t>
            </a:r>
          </a:p>
          <a:p>
            <a:r>
              <a:rPr lang="bn-BD" sz="2400" dirty="0" smtClean="0"/>
              <a:t>ঠেলে দিলে নিচে ফেলে!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3704630"/>
            <a:ext cx="4393870" cy="2696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5157" y="4298868"/>
            <a:ext cx="60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চোখ ফেটে এল জল,</a:t>
            </a:r>
          </a:p>
          <a:p>
            <a:r>
              <a:rPr lang="bn-BD" sz="2400" dirty="0" smtClean="0"/>
              <a:t>এমনি করে কি জগৎ জুড়িয়া মার খাবে দুর্বল?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33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8" y="130629"/>
            <a:ext cx="4322619" cy="2351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99" y="130629"/>
            <a:ext cx="4206277" cy="2351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3158" y="2636322"/>
            <a:ext cx="413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দধীচিদের হাড় দিয়ে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3298" y="2636322"/>
            <a:ext cx="407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ঐ বাষ্প-শকট চলে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98" y="3160033"/>
            <a:ext cx="4206277" cy="2171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8" y="3160033"/>
            <a:ext cx="4322619" cy="2171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159" y="5462649"/>
            <a:ext cx="413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বাবু সাব এসে চড়িল তাহাতে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02400" y="5537200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কুলিরা পড়িল তলে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0981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41" y="88301"/>
            <a:ext cx="3376613" cy="2220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20" y="-1"/>
            <a:ext cx="4141024" cy="233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60" y="28925"/>
            <a:ext cx="3068102" cy="2176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555" y="2455131"/>
            <a:ext cx="4661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বেতন দিয়াছ?চুপ রও যত মিথ্যাবাদীর দল!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45778" y="2455131"/>
            <a:ext cx="650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কত পাই দিয়ে কুলিদের তুই কত ক্রোর পেলি বল!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20" y="3255942"/>
            <a:ext cx="4141024" cy="212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29" y="3063462"/>
            <a:ext cx="4744193" cy="23160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514" y="5628903"/>
            <a:ext cx="404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রাজপথে তব চলিছে মোটর,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0399" y="5628904"/>
            <a:ext cx="310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সাগরে জাহাজ চলে,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9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2" y="177511"/>
            <a:ext cx="4465122" cy="2482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21" y="177511"/>
            <a:ext cx="4785755" cy="2482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5357" y="2826326"/>
            <a:ext cx="35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রেলপথে চলে বাষ্প-শকট,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39378" y="2826326"/>
            <a:ext cx="299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দেশ ছেয়ে গেল কলে,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2" y="3454244"/>
            <a:ext cx="4465122" cy="2424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21" y="3454245"/>
            <a:ext cx="4785755" cy="2424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0972" y="5923224"/>
            <a:ext cx="421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বল তো এসব কাহাদের দান!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6847" y="6044539"/>
            <a:ext cx="264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তোমার অট্টালিকা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42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30629"/>
            <a:ext cx="3491346" cy="2078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t="15793" r="38883" b="44311"/>
          <a:stretch/>
        </p:blipFill>
        <p:spPr>
          <a:xfrm>
            <a:off x="4977091" y="130629"/>
            <a:ext cx="3170712" cy="2078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59" y="2310485"/>
            <a:ext cx="292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কার খুনে রাঙা?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15345" y="2310485"/>
            <a:ext cx="230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-ঠুলি খুলে দেখ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21" y="130629"/>
            <a:ext cx="2966171" cy="1970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3990" y="2310485"/>
            <a:ext cx="283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প্রতি ইটে আছে লিখা।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3436422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3436422"/>
            <a:ext cx="3158836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03" y="3341172"/>
            <a:ext cx="3080564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8166" y="5093772"/>
            <a:ext cx="15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ঐ পথ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7091" y="5189022"/>
            <a:ext cx="205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ঐ জাহাজ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496300" y="5278438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শকট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74421" y="5700894"/>
            <a:ext cx="8918369" cy="11178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তুমি জান নাকো,কিন্তু পথের প্রতি ধূলিকণা জানে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ঐ পথ,ঐ জাহাজ,শকট,অট্টালিকার মানে!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4" y="35902"/>
            <a:ext cx="4310495" cy="2319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1" y="1615320"/>
            <a:ext cx="273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আসিতেছে শুভদিন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7" y="0"/>
            <a:ext cx="4367230" cy="2207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4" y="2813527"/>
            <a:ext cx="4310495" cy="2031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8" y="2811378"/>
            <a:ext cx="4367229" cy="2031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1300" y="2351862"/>
            <a:ext cx="305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হাতুড়ি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02483" y="4978160"/>
            <a:ext cx="159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শাবল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6592" y="4978161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গাঁইতি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045274" y="5573407"/>
            <a:ext cx="8953749" cy="11361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দিনে দিনে বহু বাড়িয়াছে দেনা,শুধিতে হইবে ঋণ!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হাতুড়ি শাবল গাঁইতি চালায়ে ভাঙিল যারা পাহাড়,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49" y="110218"/>
            <a:ext cx="3134096" cy="220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" y="110218"/>
            <a:ext cx="3794166" cy="2205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45" y="110218"/>
            <a:ext cx="2971800" cy="2205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1" y="2481943"/>
            <a:ext cx="218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পাহাড়-কাটা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41900" y="2438400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সে পথের দু-পাশে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46522" y="2481943"/>
            <a:ext cx="276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পড়িয়া যাদের হাড়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20" y="3109862"/>
            <a:ext cx="2869623" cy="1913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" y="3109864"/>
            <a:ext cx="3794166" cy="1913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98" y="3109862"/>
            <a:ext cx="2871973" cy="1913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7865" y="5140478"/>
            <a:ext cx="134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মজুর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2704" y="5140479"/>
            <a:ext cx="102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মুটে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18045" y="5140477"/>
            <a:ext cx="103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কুলি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23126" y="5719605"/>
            <a:ext cx="9194800" cy="1011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তোমাদের সেবিতে হইল যাহারা মজুর,মুটে ও কুলি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তোমারে বহিতে যারা পবিত্র অঙ্গে লাগায় ধূলি;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5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106878"/>
            <a:ext cx="4857007" cy="2505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34" y="106878"/>
            <a:ext cx="5272643" cy="2588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0037" y="5605154"/>
            <a:ext cx="8538358" cy="11519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তারাই মানুষ,তারাই দেবতা,গাহি তাহাদেরি গান,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তাদেরি ব্যথিত বক্ষে পা ফেলে আসে নব উণ্থান!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3111335"/>
            <a:ext cx="4762004" cy="1934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9434" y="5094514"/>
            <a:ext cx="205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বক্ষে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33" y="3111335"/>
            <a:ext cx="4583875" cy="1888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3936" y="5020379"/>
            <a:ext cx="123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পা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9434" y="2661546"/>
            <a:ext cx="193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তারাই মানুষ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53351" y="2684560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তারাই দেবতা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11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5117" y="0"/>
            <a:ext cx="3467595" cy="11044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জোড়ায় 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/>
          <a:stretch/>
        </p:blipFill>
        <p:spPr>
          <a:xfrm rot="5400000">
            <a:off x="-356787" y="1780772"/>
            <a:ext cx="5545776" cy="4383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9" y="2576946"/>
            <a:ext cx="6365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শুধিতে হইবে ঋণ-কথাটি দ্বারা কি বোঝানো হয়েছে?ব্যাখ্যা কর।</a:t>
            </a:r>
          </a:p>
          <a:p>
            <a:endParaRPr lang="bn-BD" sz="2400" dirty="0"/>
          </a:p>
          <a:p>
            <a:r>
              <a:rPr lang="bn-BD" sz="2400" dirty="0" smtClean="0"/>
              <a:t>ক্রোর,পাই,শাবল-এই তিনটি শব্দ দিয়ে দুটি </a:t>
            </a:r>
          </a:p>
          <a:p>
            <a:r>
              <a:rPr lang="bn-BD" sz="2400" dirty="0" smtClean="0"/>
              <a:t>করে বাক্য তৈরী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31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5092" y="0"/>
            <a:ext cx="5153890" cy="10094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 শিক্ষক ও পাঠ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26989" r="37489" b="17138"/>
          <a:stretch/>
        </p:blipFill>
        <p:spPr>
          <a:xfrm rot="5400000">
            <a:off x="243444" y="207819"/>
            <a:ext cx="2909455" cy="2493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34" y="3313216"/>
            <a:ext cx="59614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শাহনাজ আক্তার (এম.এ,এম.এড)</a:t>
            </a:r>
          </a:p>
          <a:p>
            <a:r>
              <a:rPr lang="bn-BD" sz="2800" dirty="0" smtClean="0"/>
              <a:t>সিনিয়র শিক্ষক (বাংলা)</a:t>
            </a:r>
          </a:p>
          <a:p>
            <a:r>
              <a:rPr lang="bn-BD" sz="2800" dirty="0" smtClean="0"/>
              <a:t>কোনাবাড়ী এম,এ কুদ্দুছ উচ্চ বিদ্যালয়</a:t>
            </a:r>
          </a:p>
          <a:p>
            <a:r>
              <a:rPr lang="bn-BD" sz="2800" dirty="0" smtClean="0"/>
              <a:t>গাজীপুর সদর,গাজীপুর।</a:t>
            </a:r>
          </a:p>
          <a:p>
            <a:r>
              <a:rPr lang="bn-BD" sz="2000" dirty="0" smtClean="0"/>
              <a:t>ইমেইল:</a:t>
            </a:r>
            <a:r>
              <a:rPr lang="en-US" sz="2000" dirty="0" smtClean="0"/>
              <a:t>shahnazakternomi@gmail.com</a:t>
            </a:r>
          </a:p>
          <a:p>
            <a:r>
              <a:rPr lang="bn-BD" sz="2000" dirty="0" smtClean="0"/>
              <a:t>মোবাইল:01717871696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16436" y="3313216"/>
            <a:ext cx="4405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বাংলা ১ম পত্র:সপ্তবর্ণা</a:t>
            </a:r>
          </a:p>
          <a:p>
            <a:r>
              <a:rPr lang="bn-BD" sz="2800" dirty="0" smtClean="0"/>
              <a:t>শ্রেণি-সপ্তম</a:t>
            </a:r>
          </a:p>
          <a:p>
            <a:r>
              <a:rPr lang="bn-BD" sz="2800" dirty="0" smtClean="0"/>
              <a:t>মোট শিক্ষার্থী-৪০জন</a:t>
            </a:r>
          </a:p>
          <a:p>
            <a:r>
              <a:rPr lang="bn-BD" sz="2800" dirty="0" smtClean="0"/>
              <a:t>সময়-৪৫মিনিট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316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229" y="0"/>
            <a:ext cx="3467595" cy="1163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মূল্যায়ন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6919" y="1876301"/>
            <a:ext cx="10141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০১| কবি কত সালে মৃত্যুবরণ করেন?</a:t>
            </a:r>
          </a:p>
          <a:p>
            <a:r>
              <a:rPr lang="bn-BD" sz="2400" dirty="0" smtClean="0"/>
              <a:t>ক) ১৯৭৪সালে                 খ)১৯৭৫ সালে</a:t>
            </a:r>
          </a:p>
          <a:p>
            <a:r>
              <a:rPr lang="bn-BD" sz="2400" dirty="0" smtClean="0"/>
              <a:t>গ) ১৯৭৬ সালে                ঘ)১৯৭৭ সালে</a:t>
            </a:r>
          </a:p>
          <a:p>
            <a:endParaRPr lang="bn-BD" sz="2400" dirty="0"/>
          </a:p>
          <a:p>
            <a:r>
              <a:rPr lang="bn-BD" sz="2400" dirty="0" smtClean="0"/>
              <a:t>০২|কবির মতে কোনটিতে দেশ ছেয়ে গেছে?</a:t>
            </a:r>
          </a:p>
          <a:p>
            <a:r>
              <a:rPr lang="bn-BD" sz="2400" dirty="0" smtClean="0"/>
              <a:t>ক) মোটরে                  খ) জাহাজে</a:t>
            </a:r>
          </a:p>
          <a:p>
            <a:r>
              <a:rPr lang="bn-BD" sz="2400" dirty="0" smtClean="0"/>
              <a:t>গ) কলে                    ঘ) রেলগাড়িতে</a:t>
            </a:r>
          </a:p>
          <a:p>
            <a:endParaRPr lang="bn-BD" sz="2400" dirty="0"/>
          </a:p>
          <a:p>
            <a:r>
              <a:rPr lang="bn-BD" sz="2400" dirty="0" smtClean="0"/>
              <a:t>০৩| তোমার দেখা বিভিন্ন শ্রেণিপেশার মানুষের একটি তালিকা তৈরী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33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25735" y="0"/>
            <a:ext cx="3562597" cy="1092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বাড়ির কাজ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33" y="1092530"/>
            <a:ext cx="8205849" cy="4678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9433" y="5771407"/>
            <a:ext cx="8205849" cy="1086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তোমার এলাকার একজন শ্রমজীবী মানুষের জীবন-যাপন সম্পর্কে লিখে আনবে।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0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8842" y="0"/>
            <a:ext cx="7885215" cy="13062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পাঠে মনোযোগী হওয়ার জন্য,সবাই কে ধন্যবাদ।</a:t>
            </a:r>
          </a:p>
          <a:p>
            <a:pPr algn="ctr"/>
            <a:r>
              <a:rPr lang="bn-BD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ভালো থেকো সবাই।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286"/>
            <a:ext cx="12192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35" y="0"/>
            <a:ext cx="9583387" cy="9737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নিচের ছবিগুলো দেখ এবং চিন্তা করে বলো এঁরা কারা-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1151906"/>
            <a:ext cx="3289465" cy="1949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1207416"/>
            <a:ext cx="2731386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3" y="1262928"/>
            <a:ext cx="3491346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1" y="3958750"/>
            <a:ext cx="3289464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3" y="3954483"/>
            <a:ext cx="3491346" cy="1747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25" y="3954483"/>
            <a:ext cx="260985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9090" y="5828311"/>
            <a:ext cx="8472385" cy="908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নিশ্চয় বলবে </a:t>
            </a:r>
            <a:r>
              <a:rPr lang="bn-BD" sz="2400" dirty="0" smtClean="0"/>
              <a:t>এঁরা </a:t>
            </a:r>
            <a:r>
              <a:rPr lang="en-US" sz="2400" dirty="0" smtClean="0"/>
              <a:t> </a:t>
            </a:r>
            <a:r>
              <a:rPr lang="bn-BD" sz="2400" dirty="0" smtClean="0"/>
              <a:t>খেটে খাওয়া মানুষ বা </a:t>
            </a:r>
            <a:r>
              <a:rPr lang="bn-BD" sz="2400" dirty="0" smtClean="0"/>
              <a:t>কুলি </a:t>
            </a:r>
            <a:r>
              <a:rPr lang="bn-BD" sz="2400" dirty="0"/>
              <a:t>ও</a:t>
            </a:r>
            <a:r>
              <a:rPr lang="bn-BD" sz="2400" dirty="0" smtClean="0"/>
              <a:t> মজুর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0806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1954" y="0"/>
            <a:ext cx="5320145" cy="10450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 আজকের পাঠ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15" y="1045029"/>
            <a:ext cx="6733309" cy="4750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3880" y="1656278"/>
            <a:ext cx="295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নজরুল ইসলামের লেখা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73880" y="5878286"/>
            <a:ext cx="4358243" cy="961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কুলি-মজুর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8439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7611" y="0"/>
            <a:ext cx="3313216" cy="973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শিখনফল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045029" y="1638795"/>
            <a:ext cx="10355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এই পাঠ শেষে শিক্ষার্থীরা-</a:t>
            </a:r>
          </a:p>
          <a:p>
            <a:endParaRPr lang="bn-BD" sz="2400" dirty="0"/>
          </a:p>
          <a:p>
            <a:r>
              <a:rPr lang="bn-BD" sz="2400" dirty="0" smtClean="0"/>
              <a:t>কবির জীবনি সংক্ষিপ্ত আকারে বলতে পারবে।</a:t>
            </a:r>
          </a:p>
          <a:p>
            <a:r>
              <a:rPr lang="bn-BD" sz="2400" dirty="0" smtClean="0"/>
              <a:t>প্রমিত উচ্চারনে কবিতাটি আবৃত্তি করতে পারবে।</a:t>
            </a:r>
          </a:p>
          <a:p>
            <a:r>
              <a:rPr lang="bn-BD" sz="2400" dirty="0" smtClean="0"/>
              <a:t>নতুন শব্দের অর্থ ও বাক্য করতে পারবে।</a:t>
            </a:r>
          </a:p>
          <a:p>
            <a:r>
              <a:rPr lang="bn-BD" sz="2400" dirty="0" smtClean="0"/>
              <a:t>বিভিন্ন পেশার শ্রমজীবী মানুষের প্রতি শ্রদ্ধাবোধ জাগ্রত হবে।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6749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2504" y="0"/>
            <a:ext cx="2782764" cy="13766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কবি সম্পর্কে</a:t>
            </a:r>
            <a:endParaRPr lang="bn-BD" sz="2800" dirty="0" smtClean="0"/>
          </a:p>
          <a:p>
            <a:pPr algn="ctr"/>
            <a:r>
              <a:rPr lang="bn-BD" sz="2800" dirty="0" smtClean="0"/>
              <a:t>তথ্য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62" y="191805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ular Callout 6"/>
          <p:cNvSpPr/>
          <p:nvPr/>
        </p:nvSpPr>
        <p:spPr>
          <a:xfrm>
            <a:off x="7408222" y="1918050"/>
            <a:ext cx="2675577" cy="676894"/>
          </a:xfrm>
          <a:prstGeom prst="wedgeRectCallout">
            <a:avLst>
              <a:gd name="adj1" fmla="val -54879"/>
              <a:gd name="adj2" fmla="val 11847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তিনি বিদ্রোহী কবি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852390" y="1114166"/>
            <a:ext cx="2095500" cy="559150"/>
          </a:xfrm>
          <a:prstGeom prst="wedgeRectCallout">
            <a:avLst>
              <a:gd name="adj1" fmla="val -50821"/>
              <a:gd name="adj2" fmla="val 13128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জন্ম ১৮৯৯সালে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711701" y="2989612"/>
            <a:ext cx="2472378" cy="698500"/>
          </a:xfrm>
          <a:prstGeom prst="wedgeRectCallout">
            <a:avLst>
              <a:gd name="adj1" fmla="val -76903"/>
              <a:gd name="adj2" fmla="val 3414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জেলা:বর্ধমান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469248" y="3789341"/>
            <a:ext cx="4026065" cy="677904"/>
          </a:xfrm>
          <a:prstGeom prst="wedgeRectCallout">
            <a:avLst>
              <a:gd name="adj1" fmla="val -67013"/>
              <a:gd name="adj2" fmla="val -554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ছেলেবালায় লেটোর দলে গান করেন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524250" y="4699000"/>
            <a:ext cx="3356349" cy="838200"/>
          </a:xfrm>
          <a:prstGeom prst="wedgeRectCallout">
            <a:avLst>
              <a:gd name="adj1" fmla="val -64831"/>
              <a:gd name="adj2" fmla="val -9962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রুটির দোকানে কাজ করেন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508166" y="5245100"/>
            <a:ext cx="4852306" cy="812800"/>
          </a:xfrm>
          <a:prstGeom prst="wedgeRectCallout">
            <a:avLst>
              <a:gd name="adj1" fmla="val 38144"/>
              <a:gd name="adj2" fmla="val -1825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সেনাবাহীনির হাবিলদার হয়ে যুদ্ধে যোগদেন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478756" y="4116923"/>
            <a:ext cx="4407540" cy="700645"/>
          </a:xfrm>
          <a:prstGeom prst="wedgeRectCallout">
            <a:avLst>
              <a:gd name="adj1" fmla="val 55637"/>
              <a:gd name="adj2" fmla="val -13072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ব্রিটিশদের বিরুদ্ধে যেয়ে কারাবরণ করেন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22514" y="2971294"/>
            <a:ext cx="3859481" cy="716817"/>
          </a:xfrm>
          <a:prstGeom prst="wedgeRectCallout">
            <a:avLst>
              <a:gd name="adj1" fmla="val 63735"/>
              <a:gd name="adj2" fmla="val -3930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ছোট বড় সবার জন্য লিখেছেন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22514" y="2146300"/>
            <a:ext cx="4176486" cy="596900"/>
          </a:xfrm>
          <a:prstGeom prst="wedgeRectCallout">
            <a:avLst>
              <a:gd name="adj1" fmla="val 57414"/>
              <a:gd name="adj2" fmla="val 1356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কবিতা ও গান মুক্তিযুদ্ধে প্রেরণা দিয়েছে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78755" y="1376664"/>
            <a:ext cx="4619502" cy="647390"/>
          </a:xfrm>
          <a:prstGeom prst="wedgeRectCallout">
            <a:avLst>
              <a:gd name="adj1" fmla="val 56288"/>
              <a:gd name="adj2" fmla="val 5516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চল্ চল্ চল্ গানটি আমাদের রণ-সংগীত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925268" y="242483"/>
            <a:ext cx="2424586" cy="626949"/>
          </a:xfrm>
          <a:prstGeom prst="wedgeRectCallout">
            <a:avLst>
              <a:gd name="adj1" fmla="val 66619"/>
              <a:gd name="adj2" fmla="val 19214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তিনি জাতীয় কবি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524500" y="118753"/>
            <a:ext cx="1883722" cy="820477"/>
          </a:xfrm>
          <a:prstGeom prst="wedgeRectCallout">
            <a:avLst>
              <a:gd name="adj1" fmla="val -9356"/>
              <a:gd name="adj2" fmla="val 16752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মৃত্যু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১৯৭৬ সালে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99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5029" y="83127"/>
            <a:ext cx="4797631" cy="7956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শব্দের অর্থ দেখে নেই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206" y="1680358"/>
            <a:ext cx="146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বাষ্প-শকট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8982" y="3445507"/>
            <a:ext cx="11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পাই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7623" y="5643175"/>
            <a:ext cx="90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ঠুলি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4"/>
          <a:stretch/>
        </p:blipFill>
        <p:spPr>
          <a:xfrm>
            <a:off x="1837487" y="1115543"/>
            <a:ext cx="3212709" cy="1591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t="14811" r="35313" b="44670"/>
          <a:stretch/>
        </p:blipFill>
        <p:spPr>
          <a:xfrm>
            <a:off x="1837488" y="4755329"/>
            <a:ext cx="3212709" cy="1942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58348" y="1294410"/>
            <a:ext cx="3146961" cy="77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72644" y="1543792"/>
            <a:ext cx="266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বাষ্প দ্বারা চালিত গাড়ি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74235" y="3445507"/>
            <a:ext cx="243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মুদ্রার একক বিশেষ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72644" y="5557652"/>
            <a:ext cx="256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চোখের ওপর ঢাকনি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93" y="2866714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0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9" y="296512"/>
            <a:ext cx="3012002" cy="165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0047" y="653143"/>
            <a:ext cx="190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শাবল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07199" y="850900"/>
            <a:ext cx="50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লোহার তৈরী মাটি খোঁড়ার হাতিয়ার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03169" y="3063834"/>
            <a:ext cx="207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গাঁইতি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07199" y="3048000"/>
            <a:ext cx="528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পাথর,ইট প্রভৃতি দ্বারা নির্মিত কঠিন</a:t>
            </a:r>
          </a:p>
          <a:p>
            <a:r>
              <a:rPr lang="bn-BD" sz="2400" dirty="0" smtClean="0"/>
              <a:t>স্থান খোঁড়ার জন্য লাঙ্গলের আকারের</a:t>
            </a:r>
          </a:p>
          <a:p>
            <a:r>
              <a:rPr lang="bn-BD" sz="2400" dirty="0" smtClean="0"/>
              <a:t>দুমুখো কুড়াল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9" y="4576700"/>
            <a:ext cx="3012002" cy="1590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4449" y="5243692"/>
            <a:ext cx="115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বক্ষে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07199" y="5118100"/>
            <a:ext cx="101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বুকে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9" y="2352854"/>
            <a:ext cx="3012002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2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4467" y="0"/>
            <a:ext cx="2968832" cy="9975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 কাজ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r="7202" b="22878"/>
          <a:stretch/>
        </p:blipFill>
        <p:spPr>
          <a:xfrm rot="10800000">
            <a:off x="94998" y="1163782"/>
            <a:ext cx="5581405" cy="5569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3" y="2185061"/>
            <a:ext cx="5854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আমাদের রণ-সংগীতের নাম কি?</a:t>
            </a:r>
          </a:p>
          <a:p>
            <a:endParaRPr lang="bn-BD" sz="2400" dirty="0" smtClean="0"/>
          </a:p>
          <a:p>
            <a:r>
              <a:rPr lang="bn-BD" sz="2400" dirty="0" smtClean="0"/>
              <a:t>ঠুলি শব্দের অর্থ কি?</a:t>
            </a:r>
          </a:p>
          <a:p>
            <a:endParaRPr lang="bn-BD" sz="2400" dirty="0" smtClean="0"/>
          </a:p>
          <a:p>
            <a:r>
              <a:rPr lang="bn-BD" sz="2400" dirty="0" smtClean="0"/>
              <a:t>কবি কত খ্রিস্টাব্দে মৃত্যু বরণ করেন?</a:t>
            </a:r>
          </a:p>
          <a:p>
            <a:endParaRPr lang="bn-BD" sz="2400" dirty="0" smtClean="0"/>
          </a:p>
          <a:p>
            <a:r>
              <a:rPr lang="bn-BD" sz="2400" dirty="0" smtClean="0"/>
              <a:t>শাবল শব্দের অর্থ কি?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075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528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45</cp:revision>
  <dcterms:created xsi:type="dcterms:W3CDTF">2020-02-24T14:05:29Z</dcterms:created>
  <dcterms:modified xsi:type="dcterms:W3CDTF">2020-03-03T13:51:09Z</dcterms:modified>
</cp:coreProperties>
</file>