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9" r:id="rId3"/>
  </p:sldMasterIdLst>
  <p:sldIdLst>
    <p:sldId id="288" r:id="rId4"/>
    <p:sldId id="257" r:id="rId5"/>
    <p:sldId id="258" r:id="rId6"/>
    <p:sldId id="277" r:id="rId7"/>
    <p:sldId id="281" r:id="rId8"/>
    <p:sldId id="273" r:id="rId9"/>
    <p:sldId id="276" r:id="rId10"/>
    <p:sldId id="282" r:id="rId11"/>
    <p:sldId id="268" r:id="rId12"/>
    <p:sldId id="275" r:id="rId13"/>
    <p:sldId id="278" r:id="rId14"/>
    <p:sldId id="279" r:id="rId15"/>
    <p:sldId id="284" r:id="rId16"/>
    <p:sldId id="285" r:id="rId17"/>
    <p:sldId id="286" r:id="rId18"/>
    <p:sldId id="274" r:id="rId19"/>
    <p:sldId id="28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52B"/>
    <a:srgbClr val="FF00FF"/>
    <a:srgbClr val="FD87E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4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4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86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6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89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0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1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88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7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5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2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94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6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3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3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9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1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777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8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985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8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2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5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1193-3A2A-4872-BB9F-720607BB6D9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D7FA00-2FFB-4FB5-BAC6-B2E8543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3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1139539" y="748653"/>
            <a:ext cx="10113642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>
          <a:xfrm rot="490502" flipH="1">
            <a:off x="3664357" y="2567493"/>
            <a:ext cx="2377440" cy="2343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>
          <a:xfrm rot="21109498">
            <a:off x="1049403" y="2705942"/>
            <a:ext cx="2377440" cy="23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73823"/>
              </p:ext>
            </p:extLst>
          </p:nvPr>
        </p:nvGraphicFramePr>
        <p:xfrm>
          <a:off x="1" y="63738"/>
          <a:ext cx="12190412" cy="67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" r:id="rId3" imgW="7314120" imgH="4037760" progId="">
                  <p:embed/>
                </p:oleObj>
              </mc:Choice>
              <mc:Fallback>
                <p:oleObj r:id="rId3" imgW="7314120" imgH="4037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63738"/>
                        <a:ext cx="12190412" cy="672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375" y="1027552"/>
            <a:ext cx="433606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ভাল করে দেখ।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762" y="1082139"/>
            <a:ext cx="68718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দুজনে কতগুলো ফুল এনেছে?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49997"/>
              </p:ext>
            </p:extLst>
          </p:nvPr>
        </p:nvGraphicFramePr>
        <p:xfrm>
          <a:off x="231821" y="4810356"/>
          <a:ext cx="1459606" cy="187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" r:id="rId5" imgW="2031480" imgH="2603160" progId="">
                  <p:embed/>
                </p:oleObj>
              </mc:Choice>
              <mc:Fallback>
                <p:oleObj r:id="rId5" imgW="2031480" imgH="2603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821" y="4810356"/>
                        <a:ext cx="1459606" cy="187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18611"/>
              </p:ext>
            </p:extLst>
          </p:nvPr>
        </p:nvGraphicFramePr>
        <p:xfrm>
          <a:off x="1555751" y="5373051"/>
          <a:ext cx="90789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0" r:id="rId7" imgW="9079200" imgH="1091880" progId="">
                  <p:embed/>
                </p:oleObj>
              </mc:Choice>
              <mc:Fallback>
                <p:oleObj r:id="rId7" imgW="907920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5751" y="5373051"/>
                        <a:ext cx="907891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2542" y="858384"/>
            <a:ext cx="646976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দুজনের ফুলগুলো সাজাই।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3375" y="358302"/>
            <a:ext cx="8966043" cy="83099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 ও ইমা শহীদ মিনারে ফুল নিয়ে এসেছে।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1138957" y="2525210"/>
            <a:ext cx="1494578" cy="157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2086147" y="2525209"/>
            <a:ext cx="1494578" cy="157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3033338" y="2525208"/>
            <a:ext cx="1494578" cy="1577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6422205" y="2525208"/>
            <a:ext cx="1494578" cy="1577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7379363" y="2525210"/>
            <a:ext cx="1494578" cy="157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8326554" y="2525209"/>
            <a:ext cx="1494578" cy="157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2326" r="9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61">
            <a:off x="9273744" y="2525208"/>
            <a:ext cx="1494578" cy="1577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536" y="1508510"/>
            <a:ext cx="433606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1A5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দিপুর ৩টি ফুল</a:t>
            </a:r>
            <a:endParaRPr lang="en-US" sz="4800" dirty="0">
              <a:solidFill>
                <a:srgbClr val="31A52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7232" y="1508510"/>
            <a:ext cx="433606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1A5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ইমার ৪টি ফুল</a:t>
            </a:r>
            <a:endParaRPr lang="en-US" sz="4800" dirty="0">
              <a:solidFill>
                <a:srgbClr val="31A52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246" y="477762"/>
            <a:ext cx="875755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ফুলগুলো একত্র করে গণনা করি।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28293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6482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24329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10443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32420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42654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18419" y="5392271"/>
            <a:ext cx="561119" cy="578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3358" y="1660910"/>
            <a:ext cx="1423312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1192" y="1797093"/>
            <a:ext cx="905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1A5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ফুল আর ৪টি ফুল একত্রে ৭টি ফুল হল</a:t>
            </a:r>
            <a:endParaRPr lang="en-US" sz="4800" dirty="0">
              <a:solidFill>
                <a:srgbClr val="31A52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306 0.16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03555 0.165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3632 0.1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5612 0.1597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5534 0.155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3854 0.1636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3139 0.1557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1734672"/>
            <a:ext cx="8955742" cy="508298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6520" y="678565"/>
            <a:ext cx="1078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 এটাকে আমরা এভাবে লিখব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088" y="2953262"/>
            <a:ext cx="820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+ ৪ = ৭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03" y="3535370"/>
            <a:ext cx="1992069" cy="28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556E-6 L -4.58333E-6 5.55556E-6 C -0.00143 -0.01157 -0.00807 -0.02685 0.00144 -0.02685 C 0.003 -0.02685 0.00443 -0.02499 0.00599 -0.02407 C 0.01446 -0.01273 0.0112 -0.02036 0.01498 5.55556E-6 L 0.01641 0.00788 C 0.01602 0.0132 0.01628 0.01899 0.01498 0.02385 C 0.0142 0.02686 0.01172 0.02686 0.01042 0.02917 C 0.00365 0.04121 0.01172 0.03473 0.003 0.03982 C 0.00144 0.0382 -0.00039 0.03704 -0.00156 0.0345 C -0.00781 0.02176 -0.00768 0.0176 -0.01054 0.00255 L -0.01354 -0.01342 L -0.01497 -0.02152 C -0.01002 -0.02222 -0.00507 -0.02361 -4.58333E-6 -0.02407 C 0.01146 -0.02523 0.02305 -0.02499 0.03451 -0.02685 C 0.0405 -0.02777 0.04649 -0.03032 0.05248 -0.03217 C 0.05651 -0.03032 0.06329 -0.03379 0.06446 -0.02685 C 0.06745 -0.00972 0.05352 0.03218 0.06302 0.02663 C 0.07318 0.02061 0.06589 0.02408 0.08542 0.0213 C 0.08802 0.02038 0.0905 0.01968 0.09297 0.01852 C 0.0961 0.01714 0.10508 0.01181 0.10196 0.0132 C 0.0875 0.01968 0.09401 0.01714 0.08243 0.0213 L 0.07344 0.01852 C 0.06719 -0.01296 0.07188 -0.01342 0.08099 -0.02152 C 0.0918 0.00741 0.08164 -0.02268 0.08542 0.05857 C 0.08555 0.06135 0.08659 0.05325 0.08698 0.05047 C 0.08959 0.03403 0.08685 0.04422 0.09297 0.02663 C 0.09388 0.02385 0.09467 0.02061 0.09597 0.01852 C 0.10469 0.00533 0.10625 0.01251 0.11849 0.00533 L 0.12305 0.00255 C 0.13047 0.00348 0.13802 0.00325 0.14545 0.00533 C 0.14857 0.00602 0.15443 0.01065 0.15443 0.01065 C 0.15704 0.00973 0.16003 0.01065 0.16198 0.00788 C 0.16667 0.00139 0.16784 -0.00717 0.16954 -0.0162 C 0.16901 -0.02314 0.17006 -0.03124 0.16797 -0.03749 C 0.16719 -0.03981 0.16485 -0.03611 0.16355 -0.03472 C 0.16185 -0.03333 0.16055 -0.03124 0.15899 -0.02939 C 0.15417 -0.01643 0.15 -0.01342 0.15443 0.00255 C 0.15534 0.00533 0.15743 0.00649 0.15899 0.00788 C 0.16042 0.00926 0.16198 0.00973 0.16355 0.01065 C 0.16446 0.0132 0.16563 0.01575 0.16654 0.01852 C 0.16875 0.02663 0.16901 0.03704 0.16654 0.04514 C 0.16537 0.04862 0.1625 0.04885 0.16055 0.05047 C 0.15756 0.04977 0.15417 0.0507 0.15144 0.04792 C 0.15013 0.04653 0.15 0.04283 0.15 0.03982 C 0.15 0.03102 0.14987 0.02176 0.15144 0.0132 C 0.15196 0.01089 0.16172 0.00278 0.16198 0.00255 C 0.16302 -0.00092 0.16276 -0.00763 0.16498 -0.0081 C 0.23985 -0.02546 0.17826 -0.00601 0.20248 -0.00277 C 0.22045 -0.00046 0.23855 0.0007 0.25651 0.00255 C 0.25352 0.00788 0.24987 0.01227 0.24753 0.01852 C 0.24649 0.0213 0.24597 0.02454 0.24454 0.02663 C 0.24323 0.02825 0.24154 0.02825 0.23998 0.02917 C 0.22331 0.04028 0.24245 0.02871 0.22344 0.03982 C 0.22097 0.03913 0.21784 0.04051 0.21602 0.03727 C 0.21485 0.03519 0.21888 0.03473 0.22045 0.0345 C 0.23503 0.03288 0.24948 0.03288 0.26407 0.03195 C 0.26446 0.02917 0.26459 0.02616 0.2655 0.02385 C 0.2681 0.01806 0.27149 0.0132 0.27448 0.00788 C 0.27605 0.00533 0.27774 0.00301 0.27904 5.55556E-6 C 0.28047 -0.0037 0.28191 -0.0074 0.28347 -0.01064 C 0.2849 -0.01365 0.28998 -0.02291 0.29245 -0.02407 C 0.29688 -0.02615 0.30157 -0.02592 0.30599 -0.02685 C 0.30951 -0.02592 0.31342 -0.02685 0.31654 -0.02407 C 0.31797 -0.02291 0.31758 -0.01874 0.31797 -0.0162 C 0.31862 -0.01249 0.31901 -0.00902 0.31954 -0.00532 C 0.31901 5.55556E-6 0.32045 0.00741 0.31797 0.01065 C 0.31159 0.01876 0.30821 0.00556 0.30599 5.55556E-6 C 0.30612 -0.003 0.30157 -0.04236 0.31198 -0.04536 C 0.31355 -0.04583 0.31498 -0.04374 0.31654 -0.04282 C 0.32279 -0.00902 0.31771 -0.04143 0.32097 0.01852 C 0.32123 0.0213 0.32201 0.02385 0.32253 0.02663 C 0.32344 0.03102 0.32448 0.03542 0.32552 0.03982 C 0.32709 0.05672 0.32696 0.05047 0.32696 0.05857 " pathEditMode="relative" ptsTypes="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28" y="459109"/>
            <a:ext cx="263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9925" y="3106041"/>
            <a:ext cx="112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7553" y="2904334"/>
            <a:ext cx="2339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 কয়টা?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663763" y="2858168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2647846" y="2858167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631929" y="2858167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5499991" y="2858167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484074" y="2858167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870" y="536076"/>
            <a:ext cx="1023363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9925" y="2016834"/>
            <a:ext cx="112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3427" y="2016834"/>
            <a:ext cx="2339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2175" y="5018182"/>
            <a:ext cx="462426" cy="551329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36258" y="5018181"/>
            <a:ext cx="462426" cy="551329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20341" y="5018180"/>
            <a:ext cx="462426" cy="551329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8745" y="5018180"/>
            <a:ext cx="462426" cy="551329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6475" y="5018179"/>
            <a:ext cx="462426" cy="551329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27379" y="2937999"/>
            <a:ext cx="2191137" cy="19901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3230" y="2016834"/>
            <a:ext cx="5276473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আর ২টি একত্রে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1412741" y="1923762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396824" y="1923761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380907" y="1923761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5800296" y="1923761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6779294" y="1922336"/>
            <a:ext cx="941294" cy="10156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0963 0.257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128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10052 0.2631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1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9" grpId="0"/>
      <p:bldP spid="9" grpId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870" y="536076"/>
            <a:ext cx="1023363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9365" y="2958133"/>
            <a:ext cx="112006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1258" y="2944014"/>
            <a:ext cx="112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6714" y="2944013"/>
            <a:ext cx="112006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9701" y="2958133"/>
            <a:ext cx="112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2689" y="2944460"/>
            <a:ext cx="1120066" cy="1015663"/>
          </a:xfrm>
          <a:prstGeom prst="rect">
            <a:avLst/>
          </a:prstGeom>
          <a:solidFill>
            <a:srgbClr val="31A52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1422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87284" y="2800636"/>
            <a:ext cx="1079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0509" y="606906"/>
            <a:ext cx="314668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783681"/>
              </p:ext>
            </p:extLst>
          </p:nvPr>
        </p:nvGraphicFramePr>
        <p:xfrm>
          <a:off x="1039117" y="1801817"/>
          <a:ext cx="914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7" r:id="rId3" imgW="914040" imgH="2006280" progId="">
                  <p:embed/>
                </p:oleObj>
              </mc:Choice>
              <mc:Fallback>
                <p:oleObj r:id="rId3" imgW="914040" imgH="2006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9117" y="1801817"/>
                        <a:ext cx="9144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117794"/>
              </p:ext>
            </p:extLst>
          </p:nvPr>
        </p:nvGraphicFramePr>
        <p:xfrm>
          <a:off x="2052125" y="1806300"/>
          <a:ext cx="914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8" r:id="rId5" imgW="914040" imgH="2006280" progId="">
                  <p:embed/>
                </p:oleObj>
              </mc:Choice>
              <mc:Fallback>
                <p:oleObj r:id="rId5" imgW="914040" imgH="2006280" progId="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125" y="1806300"/>
                        <a:ext cx="9144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65826"/>
              </p:ext>
            </p:extLst>
          </p:nvPr>
        </p:nvGraphicFramePr>
        <p:xfrm>
          <a:off x="4786356" y="1797336"/>
          <a:ext cx="914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9" r:id="rId6" imgW="914040" imgH="2006280" progId="">
                  <p:embed/>
                </p:oleObj>
              </mc:Choice>
              <mc:Fallback>
                <p:oleObj r:id="rId6" imgW="914040" imgH="2006280" progId="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6356" y="1797336"/>
                        <a:ext cx="9144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828754"/>
              </p:ext>
            </p:extLst>
          </p:nvPr>
        </p:nvGraphicFramePr>
        <p:xfrm>
          <a:off x="5839705" y="1815266"/>
          <a:ext cx="914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0" r:id="rId7" imgW="914040" imgH="2006280" progId="">
                  <p:embed/>
                </p:oleObj>
              </mc:Choice>
              <mc:Fallback>
                <p:oleObj r:id="rId7" imgW="914040" imgH="2006280" progId="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9705" y="1815266"/>
                        <a:ext cx="9144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060195" y="2800635"/>
            <a:ext cx="1797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19463" y="2800635"/>
            <a:ext cx="2237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কয়টা?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1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2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1600202"/>
            <a:ext cx="8955742" cy="508298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8588" y="2944012"/>
            <a:ext cx="552960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+ ২ =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615" y="3221010"/>
            <a:ext cx="1492624" cy="10156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509" y="606906"/>
            <a:ext cx="31466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48" y="4072395"/>
            <a:ext cx="1199052" cy="1718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6370" y="2944011"/>
            <a:ext cx="1649113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42" y="4181145"/>
            <a:ext cx="850794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9097 L -0.00521 -0.09074 C -0.00664 -0.09629 -0.00951 -0.10092 -0.00951 -0.10671 C -0.00951 -0.10995 -0.0069 -0.11204 -0.00521 -0.11273 C -0.00222 -0.11342 0.00078 -0.11134 0.00364 -0.11065 C 0.00482 -0.10926 0.00625 -0.10879 0.00703 -0.10671 C 0.00807 -0.10347 0.00963 -0.09167 0.01028 -0.08704 C 0.00989 -0.07407 0.01054 -0.06088 0.00924 -0.04792 C 0.00898 -0.0456 0.00716 -0.04421 0.00586 -0.04398 C 0.00104 -0.04352 -0.00365 -0.04537 -0.00847 -0.04606 C -0.01055 -0.04838 -0.0138 -0.05185 -0.01511 -0.05579 C -0.01615 -0.05949 -0.01602 -0.06412 -0.01732 -0.06759 C -0.02357 -0.08449 -0.01602 -0.06296 -0.02058 -0.0794 C -0.02123 -0.08148 -0.02227 -0.0831 -0.02279 -0.08518 C -0.02331 -0.08704 -0.02344 -0.08912 -0.02396 -0.09097 C -0.0263 -0.09954 -0.02604 -0.09398 -0.02604 -0.09884 L 0.05989 -0.06759 C 0.06067 -0.06759 0.07565 -0.07037 0.0776 -0.07153 C 0.07877 -0.07222 0.07969 -0.0743 0.08086 -0.07546 C 0.0819 -0.07639 0.08307 -0.07662 0.08411 -0.07731 C 0.08607 -0.07847 0.08789 -0.08009 0.08971 -0.08125 C 0.09192 -0.08264 0.09635 -0.08518 0.09635 -0.08495 C 0.09362 -0.08634 0.09049 -0.0868 0.08854 -0.09097 C 0.08789 -0.09259 0.08815 -0.09537 0.0875 -0.09699 C 0.08633 -0.1 0.08424 -0.10162 0.08307 -0.10486 L 0.08086 -0.11065 C 0.08008 -0.1081 0.07864 -0.10579 0.07864 -0.10278 C 0.07838 -0.08125 0.07565 -0.05833 0.07982 -0.03819 C 0.08112 -0.03125 0.0845 -0.05208 0.08854 -0.0537 C 0.0901 -0.0544 0.09153 -0.05486 0.09297 -0.05579 C 0.09453 -0.05671 0.09583 -0.05879 0.09739 -0.05972 C 0.09961 -0.06088 0.10182 -0.06111 0.10403 -0.06157 C 0.10625 -0.06366 0.10833 -0.0662 0.11067 -0.06759 C 0.11497 -0.07014 0.11953 -0.07083 0.12383 -0.07338 C 0.125 -0.07407 0.12617 -0.07454 0.12721 -0.07546 C 0.12903 -0.07708 0.13086 -0.0794 0.13268 -0.08125 C 0.13346 -0.08333 0.13424 -0.08495 0.13489 -0.08704 C 0.13789 -0.09768 0.13359 -0.08866 0.13815 -0.10092 C 0.1388 -0.10231 0.13971 -0.10347 0.14036 -0.10486 C 0.14075 -0.10671 0.14075 -0.10926 0.14153 -0.11065 C 0.14375 -0.11458 0.14596 -0.11204 0.14817 -0.11065 C 0.14883 -0.10879 0.15156 -0.10579 0.15039 -0.10486 C 0.1483 -0.10301 0.14544 -0.10417 0.14375 -0.10671 C 0.14192 -0.10949 0.14153 -0.11852 0.14153 -0.11829 C 0.14284 -0.12592 0.14271 -0.13102 0.15039 -0.12245 C 0.1526 -0.11991 0.15286 -0.11412 0.15469 -0.11065 C 0.1612 -0.0993 0.15885 -0.10463 0.1625 -0.09491 C 0.16211 -0.08588 0.16263 -0.07639 0.16133 -0.06759 C 0.16107 -0.06551 0.15924 -0.06551 0.15807 -0.06551 C 0.15508 -0.06551 0.15221 -0.0669 0.14922 -0.06759 L 0.14596 -0.07153 L 0.1526 -0.06366 C 0.15364 -0.06227 0.15495 -0.06134 0.15586 -0.05972 C 0.1569 -0.05764 0.1582 -0.05602 0.15911 -0.0537 C 0.16002 -0.05208 0.16028 -0.0493 0.16133 -0.04792 C 0.16224 -0.04653 0.16354 -0.04653 0.16471 -0.04606 C 0.16614 -0.04213 0.16823 -0.03866 0.16914 -0.03426 C 0.1694 -0.03217 0.16966 -0.03009 0.17018 -0.02824 C 0.17448 -0.01319 0.1707 -0.03125 0.17344 -0.01643 C 0.17422 -0.01852 0.17461 -0.02106 0.17565 -0.02245 C 0.17734 -0.02454 0.17929 -0.02523 0.18125 -0.02639 C 0.19114 -0.03287 0.18906 -0.03055 0.20325 -0.03426 C 0.21028 -0.04676 0.20455 -0.03472 0.20664 -0.07338 C 0.20664 -0.07546 0.2069 -0.07778 0.20768 -0.0794 C 0.20924 -0.08287 0.21614 -0.08704 0.21758 -0.08704 L 0.25182 -0.08912 C 0.2582 -0.09282 0.2539 -0.09143 0.25065 -0.08333 C 0.24739 -0.075 0.25299 -0.07731 0.24518 -0.07153 C 0.24232 -0.06944 0.23633 -0.06759 0.23633 -0.06736 C 0.23528 -0.0662 0.23424 -0.06458 0.23307 -0.06366 C 0.22942 -0.06088 0.21953 -0.05995 0.21758 -0.05972 C 0.21653 -0.05833 0.21562 -0.05602 0.21432 -0.05579 C 0.19179 -0.05301 0.19896 -0.05648 0.20442 -0.05972 C 0.21237 -0.05486 0.20872 -0.05671 0.21536 -0.0537 C 0.21979 -0.0544 0.22422 -0.05463 0.22864 -0.05579 C 0.22982 -0.05602 0.23073 -0.05764 0.2319 -0.05764 C 0.23672 -0.05764 0.24153 -0.05648 0.24622 -0.05579 C 0.25312 -0.05185 0.24844 -0.0537 0.26067 -0.0537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-0.1169 L -0.03164 -0.11667 C -0.03099 -0.11111 -0.03099 -0.10463 -0.02943 -0.0993 C -0.02891 -0.09745 -0.02735 -0.09768 -0.02618 -0.09722 C -0.02331 -0.0963 -0.02032 -0.09606 -0.01732 -0.09537 L -0.02175 -0.08356 C -0.02253 -0.08171 -0.02357 -0.07986 -0.02396 -0.07778 L -0.02618 -0.06597 C -0.02592 -0.06111 -0.02331 -0.04305 -0.02618 -0.03449 C -0.0267 -0.0331 -0.02761 -0.03171 -0.02839 -0.03055 C -0.02943 -0.02917 -0.0306 -0.02801 -0.03164 -0.02662 C -0.03347 -0.02731 -0.03555 -0.02731 -0.03724 -0.0287 C -0.04076 -0.03194 -0.04011 -0.03588 -0.04271 -0.04051 C -0.04362 -0.04213 -0.04493 -0.04282 -0.04597 -0.04444 C -0.04922 -0.04907 -0.04935 -0.05046 -0.05144 -0.05625 C -0.04935 -0.10324 -0.05339 -0.06481 -0.04714 -0.0875 C -0.0461 -0.0912 -0.04493 -0.0993 -0.04493 -0.09907 C -0.04493 -0.0993 -0.04388 -0.11435 -0.04271 -0.1169 C -0.04115 -0.12037 -0.03828 -0.12153 -0.03607 -0.12268 C -0.03203 -0.12037 -0.03243 -0.11782 -0.03164 -0.1169 Z " pathEditMode="relative" rAng="0" ptsTypes="AAAAAAAAAAAAAAAAAAAA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50000">
              <a:schemeClr val="accent6">
                <a:lumMod val="89000"/>
              </a:schemeClr>
            </a:gs>
            <a:gs pos="74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789" y="2819225"/>
            <a:ext cx="585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111142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603" y="1211726"/>
            <a:ext cx="612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5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মতিয়ার রহমান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669" y="2091978"/>
            <a:ext cx="612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0603" y="2916356"/>
            <a:ext cx="802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বাঘাডাঙ্গা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672" y="3900151"/>
            <a:ext cx="612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81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13" y="2730322"/>
            <a:ext cx="1197733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9.1.1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9566" y="2730322"/>
            <a:ext cx="7508383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একত্র করে উপকরণ গুচ্ছগুলোর সংখ্যা বলতে ও লিখতে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6682" y="1287888"/>
            <a:ext cx="788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65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04884"/>
              </p:ext>
            </p:extLst>
          </p:nvPr>
        </p:nvGraphicFramePr>
        <p:xfrm>
          <a:off x="2307459" y="1828815"/>
          <a:ext cx="7103330" cy="42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8" r:id="rId3" imgW="2971080" imgH="177480" progId="">
                  <p:embed/>
                </p:oleObj>
              </mc:Choice>
              <mc:Fallback>
                <p:oleObj r:id="rId3" imgW="2971080" imgH="177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7459" y="1828815"/>
                        <a:ext cx="7103330" cy="42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67643"/>
              </p:ext>
            </p:extLst>
          </p:nvPr>
        </p:nvGraphicFramePr>
        <p:xfrm>
          <a:off x="2318190" y="2483492"/>
          <a:ext cx="7103330" cy="42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" r:id="rId5" imgW="2971080" imgH="177480" progId="">
                  <p:embed/>
                </p:oleObj>
              </mc:Choice>
              <mc:Fallback>
                <p:oleObj r:id="rId5" imgW="2971080" imgH="17748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190" y="2483492"/>
                        <a:ext cx="7103330" cy="42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819237"/>
              </p:ext>
            </p:extLst>
          </p:nvPr>
        </p:nvGraphicFramePr>
        <p:xfrm>
          <a:off x="2328921" y="3125289"/>
          <a:ext cx="7103330" cy="42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0" r:id="rId6" imgW="2971080" imgH="177480" progId="">
                  <p:embed/>
                </p:oleObj>
              </mc:Choice>
              <mc:Fallback>
                <p:oleObj r:id="rId6" imgW="2971080" imgH="17748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8921" y="3125289"/>
                        <a:ext cx="7103330" cy="42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14657" y="768127"/>
            <a:ext cx="858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1A5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বাবা দিল আমাকে ৩টি পেন্সিল।</a:t>
            </a:r>
            <a:endParaRPr lang="en-US" sz="4800" dirty="0">
              <a:solidFill>
                <a:srgbClr val="31A52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3937" y="3881166"/>
            <a:ext cx="937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আমার মামা দিল আমাকে ২টি পেন্সিল।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20486"/>
              </p:ext>
            </p:extLst>
          </p:nvPr>
        </p:nvGraphicFramePr>
        <p:xfrm>
          <a:off x="2264526" y="4812420"/>
          <a:ext cx="7103330" cy="42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1" r:id="rId7" imgW="2971080" imgH="177480" progId="">
                  <p:embed/>
                </p:oleObj>
              </mc:Choice>
              <mc:Fallback>
                <p:oleObj r:id="rId7" imgW="2971080" imgH="17748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4526" y="4812420"/>
                        <a:ext cx="7103330" cy="42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60502"/>
              </p:ext>
            </p:extLst>
          </p:nvPr>
        </p:nvGraphicFramePr>
        <p:xfrm>
          <a:off x="2275257" y="5454217"/>
          <a:ext cx="7103330" cy="42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2" r:id="rId8" imgW="2971080" imgH="177480" progId="">
                  <p:embed/>
                </p:oleObj>
              </mc:Choice>
              <mc:Fallback>
                <p:oleObj r:id="rId8" imgW="2971080" imgH="1774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5257" y="5454217"/>
                        <a:ext cx="7103330" cy="42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31245" y="6021026"/>
            <a:ext cx="1050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উত্তরটির ব্যপারে আলোচনা করতে দিব। 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 বুঝতে সহায়তা করব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3937" y="626304"/>
            <a:ext cx="93736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আমার কাছে কয়টি পেন্সিল আছে?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3" grpId="0"/>
      <p:bldP spid="13" grpId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532" y="2582592"/>
            <a:ext cx="1000121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8997"/>
              </p:ext>
            </p:extLst>
          </p:nvPr>
        </p:nvGraphicFramePr>
        <p:xfrm>
          <a:off x="1818568" y="4810356"/>
          <a:ext cx="1459606" cy="187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r:id="rId3" imgW="2031480" imgH="2603160" progId="">
                  <p:embed/>
                </p:oleObj>
              </mc:Choice>
              <mc:Fallback>
                <p:oleObj r:id="rId3" imgW="2031480" imgH="260316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568" y="4810356"/>
                        <a:ext cx="1459606" cy="187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loud Callout 4"/>
          <p:cNvSpPr/>
          <p:nvPr/>
        </p:nvSpPr>
        <p:spPr>
          <a:xfrm>
            <a:off x="4342826" y="1493949"/>
            <a:ext cx="5125791" cy="2756079"/>
          </a:xfrm>
          <a:prstGeom prst="cloudCallout">
            <a:avLst>
              <a:gd name="adj1" fmla="val -72102"/>
              <a:gd name="adj2" fmla="val 8324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857" y="3651329"/>
            <a:ext cx="924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 থেকে ১০)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4445" y="280417"/>
            <a:ext cx="4117891" cy="25545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  ১ম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  গণিত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	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উপস্থিতিঃ ২০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762" y="2205671"/>
            <a:ext cx="537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00" y="4640665"/>
            <a:ext cx="1862303" cy="26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10347 L -0.03308 -0.10324 C -0.03659 -0.09907 -0.04037 -0.09513 -0.04362 -0.09027 C -0.04766 -0.08379 -0.04636 -0.07986 -0.04805 -0.07152 C -0.04883 -0.06782 -0.05013 -0.06435 -0.05104 -0.06087 C -0.05039 -0.053 -0.05157 -0.0412 -0.04506 -0.03958 C -0.0431 -0.03912 -0.04115 -0.0412 -0.03907 -0.04212 C -0.03867 -0.05995 -0.03841 -0.07777 -0.03763 -0.0956 C -0.0375 -0.09837 -0.03763 -0.103 -0.03607 -0.10347 C -0.0306 -0.10509 -0.02513 -0.10162 -0.01966 -0.10092 C -0.01394 -0.09074 -0.01172 -0.09097 -0.01667 -0.07152 C -0.01719 -0.06898 -0.01966 -0.06967 -0.0211 -0.06875 C -0.02214 -0.0662 -0.02461 -0.06388 -0.02409 -0.06087 C -0.0237 -0.0581 -0.02097 -0.05949 -0.01966 -0.0581 C -0.01797 -0.05671 -0.01667 -0.05462 -0.01511 -0.05277 C -0.00742 -0.0324 -0.00964 -0.03055 -0.00756 -0.05277 C -0.00716 -0.07407 -0.00131 -0.09722 -0.00612 -0.11689 C -0.00625 -0.11759 -0.06172 -0.12384 -0.00157 -0.11689 C 0.00039 -0.11597 0.00273 -0.1162 0.00442 -0.11412 C 0.00794 -0.10995 0.0082 -0.09861 0.00885 -0.09282 C 0.00937 -0.10254 0.00859 -0.11273 0.01041 -0.12222 C 0.01119 -0.12638 0.01146 -0.11319 0.01185 -0.10879 C 0.0125 -0.10347 0.01289 -0.09814 0.01341 -0.09282 C 0.01484 -0.09722 0.0151 -0.10462 0.01784 -0.10625 C 0.02317 -0.10879 0.0289 -0.10347 0.03437 -0.10347 C 0.03841 -0.10347 0.04231 -0.10625 0.04635 -0.10625 C 0.04987 -0.10625 0.03945 -0.10439 0.03593 -0.10347 C 0.03489 -0.10092 0.03346 -0.09861 0.03294 -0.0956 C 0.03086 -0.08333 0.02838 -0.0581 0.02838 -0.05787 C 0.0289 -0.04837 0.02669 -0.0368 0.02994 -0.02893 C 0.03476 -0.01643 0.04062 -0.03634 0.04192 -0.03958 C 0.03867 -0.04143 0.02708 -0.04583 0.03437 -0.06087 C 0.03737 -0.06689 0.04336 -0.06273 0.04791 -0.06342 C 0.05143 -0.07291 0.05117 -0.07037 0.05234 -0.08217 C 0.05299 -0.08842 0.05494 -0.0949 0.0539 -0.10092 C 0.05338 -0.10347 0.05091 -0.09907 0.04935 -0.09814 C 0.04987 -0.10092 0.04935 -0.10532 0.05091 -0.10625 C 0.05651 -0.10902 0.06041 -0.103 0.06445 -0.09814 C 0.06536 -0.0956 0.06653 -0.09305 0.06744 -0.09027 C 0.0681 -0.08773 0.06771 -0.08402 0.06888 -0.08217 C 0.07096 -0.07916 0.07396 -0.07893 0.07643 -0.07685 C 0.07799 -0.07546 0.07942 -0.07337 0.08086 -0.07152 C 0.08528 -0.05972 0.08424 -0.06041 0.08242 -0.07685 C 0.08047 -0.11342 0.07942 -0.14953 0.07942 -0.03958 C 0.07942 -0.02083 0.07916 -0.07708 0.08086 -0.0956 C 0.08151 -0.10254 0.08711 -0.10439 0.08984 -0.10625 C 0.09492 -0.10532 0.1 -0.10509 0.10494 -0.10347 C 0.10794 -0.10254 0.11393 -0.09814 0.11393 -0.09791 C 0.10312 -0.09189 0.11549 -0.10092 0.10638 -0.0875 C 0.1039 -0.08379 0.09896 -0.08125 0.09583 -0.07939 C 0.09869 -0.07592 0.10429 -0.06898 0.10638 -0.06342 C 0.10729 -0.06111 0.10716 -0.0581 0.10794 -0.05555 C 0.10872 -0.05254 0.10989 -0.05023 0.11093 -0.04745 C 0.11133 -0.04398 0.11198 -0.0405 0.11237 -0.0368 C 0.11302 -0.03148 0.11393 -0.0155 0.11393 -0.02083 C 0.11393 -0.04745 0.11289 -0.07407 0.11237 -0.10092 C 0.11133 -0.09629 0.1108 -0.09166 0.10937 -0.0875 C 0.1082 -0.08425 0.10586 -0.08287 0.10494 -0.07939 C 0.10377 -0.07546 0.10403 -0.0706 0.10338 -0.0662 C 0.10299 -0.06342 0.1026 -0.06064 0.10195 -0.0581 C 0.09609 -0.0375 0.10117 -0.06226 0.09739 -0.04212 C 0.09791 -0.03865 0.10039 -0.03402 0.09883 -0.03148 C 0.09765 -0.02916 0.09466 -0.03726 0.09583 -0.03958 C 0.09713 -0.04189 0.09883 -0.03587 0.10039 -0.03425 C 0.10091 -0.0368 0.10078 -0.04027 0.10195 -0.04212 C 0.10442 -0.04675 0.10794 -0.0493 0.11093 -0.05277 C 0.11666 -0.05972 0.11367 -0.05717 0.11992 -0.06087 C 0.12083 -0.06342 0.12148 -0.06689 0.12291 -0.06875 C 0.12409 -0.0706 0.12578 -0.07106 0.12734 -0.07152 C 0.13138 -0.07268 0.13541 -0.07337 0.13945 -0.07407 C 0.14231 -0.07592 0.14622 -0.07754 0.14843 -0.08217 C 0.15664 -0.10046 0.14153 -0.08032 0.15442 -0.0956 C 0.15494 -0.09814 0.15481 -0.10162 0.15586 -0.10347 C 0.15846 -0.1081 0.16484 -0.11412 0.16484 -0.11388 C 0.16744 -0.11319 0.17018 -0.11365 0.17239 -0.11157 C 0.17552 -0.10833 0.17656 -0.10023 0.17383 -0.0956 C 0.17278 -0.09351 0.17083 -0.09398 0.1694 -0.09282 C 0.16784 -0.09143 0.16653 -0.08888 0.16484 -0.0875 C 0.14883 -0.07476 0.16159 -0.08888 0.15143 -0.07685 C 0.15143 -0.07638 0.15364 -0.05972 0.15442 -0.0581 C 0.15599 -0.05486 0.15846 -0.053 0.16041 -0.05023 C 0.16328 -0.04583 0.16614 -0.04027 0.16784 -0.03425 C 0.16862 -0.03171 0.16862 -0.0287 0.1694 -0.02615 C 0.17018 -0.02337 0.17161 -0.02106 0.17239 -0.01828 C 0.17304 -0.01574 0.17383 -0.0074 0.17383 -0.01018 C 0.17383 -0.01388 0.17278 -0.01736 0.17239 -0.02083 C 0.17187 -0.02523 0.17135 -0.02986 0.17083 -0.03425 C 0.17044 -0.05902 0.17044 -0.08402 0.1694 -0.10879 C 0.16927 -0.11157 0.16901 -0.10277 0.16784 -0.10092 C 0.16536 -0.09629 0.15885 -0.09027 0.15885 -0.09004 C 0.15455 -0.09791 0.15065 -0.10046 0.15586 -0.11412 C 0.15677 -0.11643 0.1569 -0.10879 0.15742 -0.10625 C 0.15963 -0.09259 0.15677 -0.09675 0.16341 -0.09282 C 0.16536 -0.09375 0.16836 -0.09236 0.1694 -0.0956 C 0.17851 -0.12129 0.16419 -0.11018 0.17539 -0.11689 C 0.17643 -0.11412 0.1776 -0.11157 0.17838 -0.10879 C 0.17903 -0.10625 0.17851 -0.10208 0.17994 -0.10092 C 0.18125 -0.09953 0.18294 -0.10254 0.18437 -0.10347 C 0.18489 -0.10694 0.18398 -0.1125 0.18593 -0.11412 C 0.1875 -0.1155 0.18867 -0.10972 0.19036 -0.10879 C 0.19427 -0.10694 0.19843 -0.10694 0.20234 -0.10625 C 0.21575 -0.09421 0.20286 -0.10347 0.22942 -0.10347 C 0.23099 -0.10347 0.2263 -0.10208 0.22487 -0.10092 C 0.22174 -0.09768 0.21588 -0.09027 0.21588 -0.09004 C 0.21484 -0.08657 0.21406 -0.08287 0.21289 -0.07939 C 0.21198 -0.07662 0.20963 -0.07476 0.20989 -0.07152 C 0.21028 -0.06782 0.21966 -0.05694 0.22044 -0.05555 C 0.22278 -0.05069 0.22643 -0.03958 0.22643 -0.03935 C 0.22591 -0.0618 0.22708 -0.08425 0.22487 -0.10625 C 0.22369 -0.11851 0.22461 -0.08101 0.22343 -0.06875 C 0.22304 -0.06574 0.22109 -0.06388 0.22044 -0.06087 C 0.21914 -0.05578 0.21836 -0.05023 0.21744 -0.0449 L 0.21588 -0.0368 C 0.21445 -0.03773 0.2125 -0.0375 0.21133 -0.03958 C 0.20729 -0.04699 0.21146 -0.05115 0.21445 -0.05555 C 0.22018 -0.06412 0.21758 -0.05856 0.22487 -0.06342 C 0.22695 -0.06481 0.22877 -0.06736 0.23086 -0.06875 C 0.23229 -0.0699 0.23398 -0.07037 0.23541 -0.07152 C 0.247 -0.08194 0.23307 -0.07291 0.2444 -0.07939 C 0.24544 -0.07685 0.24817 -0.0743 0.24739 -0.07152 C 0.24674 -0.06898 0.24401 -0.07222 0.24284 -0.07407 C 0.24179 -0.07615 0.24192 -0.07939 0.2414 -0.08217 C 0.24192 -0.08564 0.24153 -0.09004 0.24284 -0.09282 C 0.24388 -0.09513 0.24596 -0.09652 0.24739 -0.0956 C 0.24869 -0.09444 0.25325 -0.07754 0.25338 -0.07685 C 0.2539 -0.07152 0.25234 -0.06388 0.25494 -0.06087 C 0.25677 -0.05856 0.25677 -0.06805 0.25794 -0.07152 C 0.25872 -0.0743 0.25989 -0.07685 0.26093 -0.07939 C 0.26133 -0.09375 0.25989 -0.10856 0.26237 -0.12222 C 0.26393 -0.13055 0.26028 -0.10185 0.26393 -0.0956 C 0.2664 -0.09097 0.26588 -0.10787 0.26692 -0.11412 C 0.28125 -0.08865 0.26419 -0.12129 0.27291 -0.09814 C 0.27409 -0.09513 0.27591 -0.09282 0.27734 -0.09027 C 0.28099 -0.10925 0.27656 -0.09074 0.28034 -0.0875 C 0.28177 -0.08634 0.28073 -0.09351 0.2819 -0.0956 C 0.28294 -0.09745 0.28489 -0.09722 0.28633 -0.09814 C 0.29284 -0.09722 0.29935 -0.09675 0.30586 -0.0956 C 0.31562 -0.09351 0.3082 -0.09074 0.3164 -0.0956 C 0.31927 -0.11111 0.31784 -0.10069 0.31484 -0.0956 C 0.31367 -0.09328 0.31185 -0.09189 0.31028 -0.09027 C 0.30937 -0.0875 0.30807 -0.08518 0.30729 -0.08217 C 0.30651 -0.078 0.30651 -0.07314 0.30586 -0.06875 C 0.30547 -0.0662 0.30494 -0.06342 0.30442 -0.06087 C 0.30703 -0.0324 0.30312 -0.05486 0.31028 -0.0368 C 0.31393 -0.028 0.31276 -0.02685 0.31484 -0.01828 C 0.31575 -0.01458 0.31692 -0.01111 0.31784 -0.00763 C 0.31875 -0.00023 0.31849 0.01065 0.32383 0.01389 L 0.32838 0.01112 C 0.32786 0.00487 0.3276 -0.00138 0.32682 -0.00763 C 0.32617 -0.01412 0.32383 -0.02037 0.32239 -0.02615 C 0.32291 -0.03587 0.32239 -0.04606 0.32383 -0.05555 C 0.33021 -0.09467 0.3289 -0.07083 0.33437 -0.09027 C 0.33515 -0.09259 0.33489 -0.09606 0.33593 -0.09814 C 0.33698 -0.10069 0.33893 -0.10162 0.34036 -0.10347 C 0.34192 -0.09907 0.34284 -0.09375 0.34492 -0.09027 C 0.34596 -0.08819 0.3483 -0.08958 0.34935 -0.0875 C 0.35052 -0.08541 0.35013 -0.08194 0.35091 -0.07939 C 0.35169 -0.07662 0.35299 -0.0743 0.3539 -0.07152 C 0.3569 -0.06226 0.35664 -0.0618 0.35833 -0.05277 C 0.35794 -0.04652 0.35846 -0.03981 0.3569 -0.03425 C 0.35521 -0.02824 0.34765 -0.03356 0.34635 -0.03425 C 0.33945 -0.05254 0.34153 -0.04421 0.33893 -0.0581 C 0.34922 -0.06435 0.33646 -0.0581 0.35091 -0.0581 C 0.35338 -0.0581 0.35586 -0.06041 0.35833 -0.06087 C 0.36692 -0.06226 0.37539 -0.06273 0.38385 -0.06342 C 0.38633 -0.0662 0.38945 -0.06759 0.3914 -0.07152 C 0.39674 -0.08217 0.39179 -0.08449 0.39739 -0.09282 C 0.39909 -0.09537 0.40143 -0.09629 0.40338 -0.09814 C 0.4039 -0.10092 0.40599 -0.1081 0.40494 -0.10625 C 0.40325 -0.10324 0.40273 -0.09907 0.40182 -0.0956 C 0.39961 -0.08611 0.40065 -0.08564 0.39883 -0.07407 C 0.39804 -0.06875 0.39583 -0.0581 0.39583 -0.05787 C 0.39635 -0.05115 0.39466 -0.04212 0.39739 -0.0368 C 0.39974 -0.03217 0.40429 -0.03425 0.40794 -0.03425 C 0.4095 -0.03425 0.40494 -0.03587 0.40338 -0.0368 C 0.40286 -0.0405 0.40182 -0.04375 0.40182 -0.04745 C 0.40182 -0.0574 0.4026 -0.06712 0.40338 -0.07685 C 0.40364 -0.07962 0.4039 -0.08263 0.40494 -0.08495 C 0.40599 -0.08726 0.40768 -0.08888 0.40937 -0.09027 C 0.41276 -0.09259 0.4164 -0.09375 0.41992 -0.0956 C 0.41953 -0.09722 0.41614 -0.10995 0.41992 -0.11157 C 0.42161 -0.11226 0.42291 -0.10787 0.42435 -0.10625 C 0.42487 -0.10347 0.42591 -0.10092 0.42591 -0.09814 C 0.42591 -0.07731 0.42252 -0.07083 0.42591 -0.05277 C 0.42643 -0.04976 0.42812 -0.04768 0.4289 -0.0449 C 0.43021 -0.03981 0.4319 -0.02893 0.4319 -0.0287 C 0.43294 -0.03773 0.43411 -0.04652 0.43489 -0.05555 C 0.4414 -0.13703 0.43515 -0.07939 0.43932 -0.11689 C 0.44088 -0.11412 0.44231 -0.11134 0.44388 -0.10879 C 0.45312 -0.09513 0.45534 -0.10509 0.47239 -0.10879 C 0.47083 -0.10787 0.46927 -0.10763 0.46784 -0.10625 C 0.46471 -0.103 0.45885 -0.0956 0.45885 -0.09537 C 0.45521 -0.07615 0.45429 -0.07453 0.45885 -0.04212 C 0.45924 -0.03958 0.46185 -0.04398 0.46341 -0.0449 C 0.46224 -0.04699 0.45612 -0.05671 0.45586 -0.06087 C 0.45468 -0.07916 0.45664 -0.0743 0.46185 -0.08217 C 0.46354 -0.08449 0.46458 -0.08796 0.4664 -0.09027 C 0.46771 -0.09166 0.4694 -0.09212 0.47083 -0.09282 C 0.47916 -0.09652 0.48398 -0.09652 0.49336 -0.09814 C 0.49557 -0.10069 0.50234 -0.11018 0.50534 -0.10625 C 0.50703 -0.10393 0.50468 -0.09884 0.5039 -0.0956 C 0.50156 -0.08611 0.50117 -0.08773 0.49635 -0.08495 C 0.49336 -0.07685 0.49271 -0.07569 0.49036 -0.0662 C 0.48971 -0.06365 0.48932 -0.06087 0.48893 -0.0581 C 0.49987 -0.05162 0.49713 -0.05833 0.49935 -0.04212 C 0.49987 -0.06435 0.48984 -0.11875 0.50989 -0.10092 C 0.51146 -0.0993 0.51185 -0.0956 0.51289 -0.09282 C 0.51341 -0.08935 0.51432 -0.08587 0.51432 -0.08217 C 0.51432 -0.07754 0.51289 -0.06435 0.51289 -0.06875 C 0.51289 -0.0831 0.51393 -0.09722 0.51432 -0.11157 C 0.5164 -0.11064 0.51836 -0.10972 0.52044 -0.10879 C 0.52187 -0.1081 0.5233 -0.10648 0.52487 -0.10625 C 0.53034 -0.10486 0.53593 -0.10439 0.5414 -0.10347 C 0.55338 -0.0993 0.55494 -0.1037 0.56093 -0.09027 C 0.56315 -0.08518 0.56484 -0.07939 0.56692 -0.07407 L 0.56992 -0.0662 C 0.5694 -0.05856 0.57096 -0.03842 0.56393 -0.03425 L 0.55937 -0.0368 C 0.55794 -0.03958 0.55599 -0.04166 0.55494 -0.0449 C 0.55208 -0.05347 0.55364 -0.05763 0.55494 -0.0662 C 0.55534 -0.06342 0.55481 -0.0581 0.55638 -0.0581 C 0.5582 -0.0581 0.55794 -0.06412 0.55937 -0.0662 C 0.56067 -0.06782 0.5625 -0.06759 0.56393 -0.06875 C 0.57474 -0.07847 0.56119 -0.07013 0.57435 -0.07939 C 0.57734 -0.08148 0.58333 -0.08495 0.58333 -0.08472 C 0.58893 -0.09953 0.5832 -0.08796 0.59088 -0.0956 C 0.59401 -0.09861 0.59987 -0.10625 0.59987 -0.10601 C 0.60065 -0.10995 0.60416 -0.12175 0.59687 -0.11157 C 0.59336 -0.10648 0.59414 -0.10185 0.59244 -0.0956 C 0.59153 -0.09259 0.5901 -0.0905 0.58932 -0.0875 C 0.58815 -0.0824 0.58633 -0.07152 0.58633 -0.07129 C 0.58685 -0.06527 0.58593 -0.0581 0.58789 -0.05277 C 0.5888 -0.05046 0.59101 -0.05393 0.59244 -0.05555 C 0.59974 -0.06435 0.5944 -0.06157 0.59987 -0.07152 C 0.60117 -0.07384 0.60286 -0.075 0.60442 -0.07685 C 0.60599 -0.08541 0.60807 -0.09143 0.60286 -0.10092 C 0.60182 -0.10277 0.59987 -0.09907 0.59843 -0.09814 C 0.59388 -0.0824 0.58984 -0.07592 0.61341 -0.08495 C 0.61562 -0.08564 0.6151 -0.09236 0.6164 -0.0956 C 0.61758 -0.09861 0.6194 -0.10092 0.62083 -0.10347 C 0.62135 -0.10625 0.622 -0.10879 0.62239 -0.11157 C 0.62304 -0.11597 0.62213 -0.128 0.62383 -0.12476 C 0.62682 -0.11967 0.62552 -0.11041 0.62682 -0.10347 L 0.62838 -0.0956 C 0.6289 -0.08842 0.62981 -0.08125 0.62981 -0.07407 C 0.62981 -0.05601 0.6289 -0.05115 0.62682 -0.0368 C 0.62526 -0.00763 0.6289 -0.01643 0.62239 -0.0048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75" y="620504"/>
            <a:ext cx="8088214" cy="8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বেঞ্চের ছেলেরা সবাই সামনে আস।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6946"/>
              </p:ext>
            </p:extLst>
          </p:nvPr>
        </p:nvGraphicFramePr>
        <p:xfrm>
          <a:off x="10210127" y="2758520"/>
          <a:ext cx="1431044" cy="362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3" r:id="rId3" imgW="1091880" imgH="2768040" progId="">
                  <p:embed/>
                </p:oleObj>
              </mc:Choice>
              <mc:Fallback>
                <p:oleObj r:id="rId3" imgW="1091880" imgH="2768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0127" y="2758520"/>
                        <a:ext cx="1431044" cy="362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47909"/>
              </p:ext>
            </p:extLst>
          </p:nvPr>
        </p:nvGraphicFramePr>
        <p:xfrm>
          <a:off x="9117019" y="2639480"/>
          <a:ext cx="1093108" cy="301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" r:id="rId5" imgW="850680" imgH="2349000" progId="">
                  <p:embed/>
                </p:oleObj>
              </mc:Choice>
              <mc:Fallback>
                <p:oleObj r:id="rId5" imgW="850680" imgH="2349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17019" y="2639480"/>
                        <a:ext cx="1093108" cy="3018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28452"/>
              </p:ext>
            </p:extLst>
          </p:nvPr>
        </p:nvGraphicFramePr>
        <p:xfrm>
          <a:off x="6233808" y="2236064"/>
          <a:ext cx="932427" cy="268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" r:id="rId7" imgW="660240" imgH="1904760" progId="">
                  <p:embed/>
                </p:oleObj>
              </mc:Choice>
              <mc:Fallback>
                <p:oleObj r:id="rId7" imgW="660240" imgH="1904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3808" y="2236064"/>
                        <a:ext cx="932427" cy="268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21086"/>
              </p:ext>
            </p:extLst>
          </p:nvPr>
        </p:nvGraphicFramePr>
        <p:xfrm>
          <a:off x="7189173" y="2544764"/>
          <a:ext cx="736824" cy="289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6" r:id="rId9" imgW="583920" imgH="2298240" progId="">
                  <p:embed/>
                </p:oleObj>
              </mc:Choice>
              <mc:Fallback>
                <p:oleObj r:id="rId9" imgW="583920" imgH="2298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9173" y="2544764"/>
                        <a:ext cx="736824" cy="2899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12386"/>
              </p:ext>
            </p:extLst>
          </p:nvPr>
        </p:nvGraphicFramePr>
        <p:xfrm>
          <a:off x="8083588" y="1676967"/>
          <a:ext cx="931589" cy="324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7" r:id="rId11" imgW="634680" imgH="2209320" progId="">
                  <p:embed/>
                </p:oleObj>
              </mc:Choice>
              <mc:Fallback>
                <p:oleObj r:id="rId11" imgW="634680" imgH="2209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83588" y="1676967"/>
                        <a:ext cx="931589" cy="324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17984"/>
              </p:ext>
            </p:extLst>
          </p:nvPr>
        </p:nvGraphicFramePr>
        <p:xfrm>
          <a:off x="770000" y="2065808"/>
          <a:ext cx="9398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8" r:id="rId13" imgW="939600" imgH="3618720" progId="">
                  <p:embed/>
                </p:oleObj>
              </mc:Choice>
              <mc:Fallback>
                <p:oleObj r:id="rId13" imgW="939600" imgH="361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0000" y="2065808"/>
                        <a:ext cx="93980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41507"/>
              </p:ext>
            </p:extLst>
          </p:nvPr>
        </p:nvGraphicFramePr>
        <p:xfrm>
          <a:off x="1732738" y="2065808"/>
          <a:ext cx="6731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9" r:id="rId15" imgW="672840" imgH="3377520" progId="">
                  <p:embed/>
                </p:oleObj>
              </mc:Choice>
              <mc:Fallback>
                <p:oleObj r:id="rId15" imgW="672840" imgH="3377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2738" y="2065808"/>
                        <a:ext cx="6731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83680"/>
              </p:ext>
            </p:extLst>
          </p:nvPr>
        </p:nvGraphicFramePr>
        <p:xfrm>
          <a:off x="2512005" y="1999019"/>
          <a:ext cx="8763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0" r:id="rId17" imgW="875880" imgH="3136320" progId="">
                  <p:embed/>
                </p:oleObj>
              </mc:Choice>
              <mc:Fallback>
                <p:oleObj r:id="rId17" imgW="875880" imgH="313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2005" y="1999019"/>
                        <a:ext cx="876300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1913" y="942141"/>
            <a:ext cx="8088214" cy="8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বেঞ্চের মেয়েরা সবাই সামনে আস।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7894" y="767007"/>
            <a:ext cx="8088214" cy="8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সামনে ছেলে কত জন এসেছ?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0127" y="646085"/>
            <a:ext cx="8088214" cy="8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সামনে মেয়ে কত জন এসেছ?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4856" y="552278"/>
            <a:ext cx="930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একত্রে দাঁড়াও। দেখি কত জন হয়।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39330" y="2278784"/>
            <a:ext cx="721391" cy="7213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81517" y="2278784"/>
            <a:ext cx="721391" cy="7213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51288" y="2278784"/>
            <a:ext cx="721391" cy="7213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2191" y="2278784"/>
            <a:ext cx="721391" cy="7213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44378" y="2278784"/>
            <a:ext cx="721391" cy="7213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14149" y="2278784"/>
            <a:ext cx="721391" cy="7213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14582" y="2278784"/>
            <a:ext cx="721391" cy="7213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284353" y="2278784"/>
            <a:ext cx="721391" cy="7213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12825 0.2113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1556 0.271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10625 0.188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11705 0.1270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11875 0.31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4583 0.246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1394 0.2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6406 0.2736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968" y="1185466"/>
            <a:ext cx="7715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পেলাম, আমার সামনে কয় জন এসেছ?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60231"/>
              </p:ext>
            </p:extLst>
          </p:nvPr>
        </p:nvGraphicFramePr>
        <p:xfrm>
          <a:off x="9027974" y="4282808"/>
          <a:ext cx="2145994" cy="257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" r:id="rId3" imgW="2031480" imgH="2437920" progId="">
                  <p:embed/>
                </p:oleObj>
              </mc:Choice>
              <mc:Fallback>
                <p:oleObj r:id="rId3" imgW="2031480" imgH="243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7974" y="4282808"/>
                        <a:ext cx="2145994" cy="257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3152748" y="3424540"/>
            <a:ext cx="3182112" cy="2372756"/>
          </a:xfrm>
          <a:prstGeom prst="wedgeEllipseCallout">
            <a:avLst>
              <a:gd name="adj1" fmla="val 139211"/>
              <a:gd name="adj2" fmla="val 30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একসাথে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915" y="1485548"/>
            <a:ext cx="7687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 ঠিক বলেছ। একসাথে বা একত্রিত করাকেই যোগ বলে।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789" y="598611"/>
            <a:ext cx="8441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37252"/>
              </p:ext>
            </p:extLst>
          </p:nvPr>
        </p:nvGraphicFramePr>
        <p:xfrm>
          <a:off x="3667125" y="1429608"/>
          <a:ext cx="4857750" cy="511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r:id="rId3" imgW="1828571" imgH="2450794" progId="">
                  <p:embed/>
                </p:oleObj>
              </mc:Choice>
              <mc:Fallback>
                <p:oleObj r:id="rId3" imgW="1828571" imgH="245079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1429608"/>
                        <a:ext cx="4857750" cy="5112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063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3303</TotalTime>
  <Words>293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Gallery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Mahmudul Hasan</dc:creator>
  <cp:lastModifiedBy>RC</cp:lastModifiedBy>
  <cp:revision>488</cp:revision>
  <dcterms:created xsi:type="dcterms:W3CDTF">2019-02-15T14:17:31Z</dcterms:created>
  <dcterms:modified xsi:type="dcterms:W3CDTF">2020-03-03T08:41:46Z</dcterms:modified>
</cp:coreProperties>
</file>