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65" r:id="rId3"/>
    <p:sldId id="260" r:id="rId4"/>
    <p:sldId id="293" r:id="rId5"/>
    <p:sldId id="280" r:id="rId6"/>
    <p:sldId id="283" r:id="rId7"/>
    <p:sldId id="290" r:id="rId8"/>
    <p:sldId id="278" r:id="rId9"/>
    <p:sldId id="279" r:id="rId10"/>
    <p:sldId id="286" r:id="rId11"/>
    <p:sldId id="287" r:id="rId12"/>
    <p:sldId id="272" r:id="rId13"/>
    <p:sldId id="264" r:id="rId14"/>
    <p:sldId id="289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FD9"/>
    <a:srgbClr val="00A7E2"/>
    <a:srgbClr val="FF99FF"/>
    <a:srgbClr val="F484E4"/>
    <a:srgbClr val="FF66FF"/>
    <a:srgbClr val="FF33CC"/>
    <a:srgbClr val="6C0000"/>
    <a:srgbClr val="DA0000"/>
    <a:srgbClr val="E1D823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AB9431-CEF2-43A0-B6C2-BE385698F1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C75E-B3DE-455A-881F-8D1EF79823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27B27-6DE7-4EB9-9AF8-9C3C9441D04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76D48D-AEB0-43D6-A771-9B71DEEAA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8C094B-66D9-420E-99E8-1CCEC1E5B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7202-2AFF-4883-BF07-E08DB60BD8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296E-3165-4042-A716-7A87DF985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F083-9F0A-4157-9E9A-3CE91FCD17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6C19-991F-4586-8664-8D37B01E3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189FB-A2AB-4722-B95F-EFF46233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8FD5-3DAE-46C8-B359-EC765787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A62C-BC3B-4003-A26D-1FEC0A59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E2402-EF00-4C39-8686-76C2048D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691D-F64B-42C1-BE68-366BF944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B4ED8-EEF8-4ED3-B0A7-152DB73E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51C2-3384-4029-BAB3-C2F4F88D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B7B94-E694-4EDE-9D54-AF460CA2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A83B-BAC9-46A4-9BDA-1AFAA071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3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99BC5-10DF-4B1A-976F-FD0227A26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E246F-B9EB-4424-B7B5-50E0F993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CB95-7605-4113-A90C-F88A4F90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E672-8AA4-47DD-930D-BC73FE4C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E0D3A-010E-47F6-89EA-4DE1C25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59CE-040C-4321-9E74-5413954E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A4AD5-A14E-4B56-97E6-D4A878A0D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A509-C0A8-4D69-A543-1F56DD15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847E-DE05-4572-A622-FBCC8AB5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A4C1-1F96-4129-98DD-7CECDDE1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6AD8-3E96-43B9-A6C9-A6B3E412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4A9DB-4B21-4DCB-93BB-451DA959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101EB-6F00-4631-BB84-5F07F945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495E-899E-460E-AC5D-B3DF1EBE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454CD-78F7-42CE-8917-5A75C022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7F63-A137-457B-A887-EEAE33BD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11B7-1619-4E2F-9799-A7BD927B7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BD2FD-C8D1-4764-A3D6-0BD4F3A6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F10D-495C-47B9-94BA-E1896A9D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BDE9-D11B-4869-A15B-6F4C98AE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6C7F3-B70F-4FE2-901B-31BF2D6C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57BC-CD8F-49F2-8A15-F90FCBE6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2F751-ECBD-4B7B-98AA-165D1DC9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58B9B-E625-4B5F-954F-EC28E806F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ECE8E-BF44-4B22-A7BF-0E183C17B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EE7E9-A7DC-4081-8218-6151EFACC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413A4-B45E-49BB-AD28-14AE1728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A3640-FC08-427F-9F9F-FF11C9F6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02A46-D3B0-44D6-B92C-77DF76C8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9834-69BD-4D65-A0DB-C9F115A0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0AF6D-2A93-4531-B5FC-F2795B0B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5951-F4B8-4109-AA1D-AF0E50B3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D6BCB-DED5-4CFB-9379-0182B7D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96C32-E0F1-499B-AAA6-7779DE2D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D54D0-09F7-46F0-8C9C-C25CBA5A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F2C79-C089-49F1-AA08-0467209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C7CE-1CE3-4168-902D-21F0AB97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E02D-6FAF-4423-B1F8-C4802C11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8D466-25CE-4CD0-9CDC-EDA23BABA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B2B04-5B72-4EB9-8A1C-DCE574F1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9BD36-AC78-425D-9385-D9521A1C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6D0F5-AF16-4053-89E4-69CB100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09C9-6928-493C-BD9C-9237618C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BE900-E7FC-4394-9011-ED3128C1F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5A794-97C0-4963-A7B8-C4D43CCF1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540CF-A973-4453-96D8-F5B73A8B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7362-093A-4A43-9F5B-7B59CC97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10282-830C-4C15-816E-D5B8DA5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612B0-6B66-49F1-9B73-F2758DCB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B5BF2-A077-407E-AB8B-CF3A3C08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9D79-832C-4130-9564-029398DFB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29AD-D3CA-4F2A-A848-EC38108FB9C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C0CFB-8ADD-4EB1-A5B4-EB80B658B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23FC3-9D1A-4BA4-B35A-0B8CA459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6EBE8-D5A1-4927-8642-C799E6FA8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476AC-65E9-494E-BEE2-C9F7A80C6A1C}"/>
              </a:ext>
            </a:extLst>
          </p:cNvPr>
          <p:cNvSpPr txBox="1"/>
          <p:nvPr/>
        </p:nvSpPr>
        <p:spPr>
          <a:xfrm>
            <a:off x="3685735" y="1969477"/>
            <a:ext cx="6184483" cy="3291205"/>
          </a:xfrm>
          <a:prstGeom prst="rect">
            <a:avLst/>
          </a:prstGeom>
          <a:noFill/>
        </p:spPr>
        <p:txBody>
          <a:bodyPr wrap="square" lIns="91440" rtlCol="0">
            <a:prstTxWarp prst="textPlain">
              <a:avLst/>
            </a:prstTxWarp>
            <a:noAutofit/>
            <a:scene3d>
              <a:camera prst="obliqueTopLeft"/>
              <a:lightRig rig="threePt" dir="t">
                <a:rot lat="0" lon="0" rev="16200000"/>
              </a:lightRig>
            </a:scene3d>
            <a:sp3d extrusionH="1270000" contourW="57150" prstMaterial="powder">
              <a:bevelT w="419100" h="419100"/>
              <a:bevelB w="635000" h="635000" prst="angle"/>
              <a:extrusionClr>
                <a:srgbClr val="F339C2"/>
              </a:extrusionClr>
            </a:sp3d>
          </a:bodyPr>
          <a:lstStyle/>
          <a:p>
            <a:r>
              <a:rPr lang="en-US" sz="9600" dirty="0">
                <a:ln w="2006600" cap="sq">
                  <a:noFill/>
                  <a:bevel/>
                </a:ln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>
                <a:ln w="2006600" cap="sq">
                  <a:solidFill>
                    <a:srgbClr val="00B050"/>
                  </a:solidFill>
                  <a:beve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morning</a:t>
            </a:r>
          </a:p>
        </p:txBody>
      </p:sp>
    </p:spTree>
    <p:extLst>
      <p:ext uri="{BB962C8B-B14F-4D97-AF65-F5344CB8AC3E}">
        <p14:creationId xmlns:p14="http://schemas.microsoft.com/office/powerpoint/2010/main" val="59942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6E48A14-D030-4E68-BC00-E83A8BEF9F5C}"/>
              </a:ext>
            </a:extLst>
          </p:cNvPr>
          <p:cNvSpPr txBox="1"/>
          <p:nvPr/>
        </p:nvSpPr>
        <p:spPr>
          <a:xfrm>
            <a:off x="738554" y="5220712"/>
            <a:ext cx="404036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chair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8F6A1-9B3B-4759-A7B5-5201EC2A8CBD}"/>
              </a:ext>
            </a:extLst>
          </p:cNvPr>
          <p:cNvSpPr txBox="1"/>
          <p:nvPr/>
        </p:nvSpPr>
        <p:spPr>
          <a:xfrm>
            <a:off x="7462323" y="5220712"/>
            <a:ext cx="399112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It’s a pencil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A8021-59E4-497B-92E9-EBFF471B813B}"/>
              </a:ext>
            </a:extLst>
          </p:cNvPr>
          <p:cNvSpPr txBox="1"/>
          <p:nvPr/>
        </p:nvSpPr>
        <p:spPr>
          <a:xfrm>
            <a:off x="2309447" y="2679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00A7E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What’s this?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D6D1A-FFC1-4A7B-8432-DF2F5D9E2D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1679" y="1477108"/>
            <a:ext cx="1786597" cy="2954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979F8-C94D-4EEC-8492-AE43FAD31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769" y="2321169"/>
            <a:ext cx="469861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0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8" grpId="0" animBg="1"/>
      <p:bldP spid="8" grpId="1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9CFD9"/>
            </a:gs>
            <a:gs pos="55000">
              <a:srgbClr val="00B050"/>
            </a:gs>
            <a:gs pos="100000">
              <a:srgbClr val="FF000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7C7CED-9B4A-4CD5-AC4A-C22C73D7BC20}"/>
              </a:ext>
            </a:extLst>
          </p:cNvPr>
          <p:cNvSpPr txBox="1"/>
          <p:nvPr/>
        </p:nvSpPr>
        <p:spPr>
          <a:xfrm>
            <a:off x="4065563" y="407963"/>
            <a:ext cx="427029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What’s this?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A4647-7AE8-4372-8840-A2F367F1A391}"/>
              </a:ext>
            </a:extLst>
          </p:cNvPr>
          <p:cNvSpPr txBox="1"/>
          <p:nvPr/>
        </p:nvSpPr>
        <p:spPr>
          <a:xfrm>
            <a:off x="7061982" y="5054109"/>
            <a:ext cx="502071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err="1">
                <a:ln w="11430"/>
                <a:solidFill>
                  <a:srgbClr val="FF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It’a</a:t>
            </a:r>
            <a:r>
              <a:rPr lang="en-US" sz="8000" b="1" dirty="0">
                <a:ln w="11430"/>
                <a:solidFill>
                  <a:srgbClr val="FF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book</a:t>
            </a:r>
            <a:endParaRPr lang="en-US" sz="8800" b="1" dirty="0">
              <a:ln w="11430"/>
              <a:solidFill>
                <a:srgbClr val="FF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C251A-FBAB-4C9E-AF43-E5D084B1675F}"/>
              </a:ext>
            </a:extLst>
          </p:cNvPr>
          <p:cNvSpPr txBox="1"/>
          <p:nvPr/>
        </p:nvSpPr>
        <p:spPr>
          <a:xfrm>
            <a:off x="253218" y="4881489"/>
            <a:ext cx="6138203" cy="1568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FF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table</a:t>
            </a:r>
            <a:endParaRPr lang="en-US" sz="11500" b="1" dirty="0">
              <a:ln w="11430"/>
              <a:solidFill>
                <a:srgbClr val="FF99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DE522-6409-4DBB-BB99-8127792D3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40" y="1517130"/>
            <a:ext cx="4125571" cy="2745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195B68-74BF-45C4-83C6-E095E592D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586" y="1142171"/>
            <a:ext cx="2694838" cy="31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9CFD9"/>
            </a:gs>
            <a:gs pos="55000">
              <a:srgbClr val="00B050"/>
            </a:gs>
            <a:gs pos="100000">
              <a:srgbClr val="FF000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8015787-5B61-44EF-9180-9E8979CF8665}"/>
              </a:ext>
            </a:extLst>
          </p:cNvPr>
          <p:cNvSpPr txBox="1"/>
          <p:nvPr/>
        </p:nvSpPr>
        <p:spPr>
          <a:xfrm>
            <a:off x="3587268" y="373911"/>
            <a:ext cx="4842367" cy="1015663"/>
          </a:xfrm>
          <a:prstGeom prst="rect">
            <a:avLst/>
          </a:prstGeom>
          <a:noFill/>
          <a:ln>
            <a:solidFill>
              <a:srgbClr val="00A7E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this?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69BEA-4709-4830-943D-59103194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76" y="1544588"/>
            <a:ext cx="4693234" cy="31118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54681C-0C4D-40F1-A12E-BA6340AD8197}"/>
              </a:ext>
            </a:extLst>
          </p:cNvPr>
          <p:cNvSpPr txBox="1"/>
          <p:nvPr/>
        </p:nvSpPr>
        <p:spPr>
          <a:xfrm>
            <a:off x="253217" y="4881489"/>
            <a:ext cx="64148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rgbClr val="FF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an elephant</a:t>
            </a:r>
            <a:endParaRPr lang="en-US" sz="8000" b="1" dirty="0">
              <a:ln w="11430"/>
              <a:solidFill>
                <a:srgbClr val="FF99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AA779A-5BEE-4059-B8CB-4C01F3839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1544588"/>
            <a:ext cx="3812345" cy="33369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7F999F-EB3D-4B44-A3CF-C8F9F8D77B06}"/>
              </a:ext>
            </a:extLst>
          </p:cNvPr>
          <p:cNvSpPr txBox="1"/>
          <p:nvPr/>
        </p:nvSpPr>
        <p:spPr>
          <a:xfrm>
            <a:off x="7076049" y="5106572"/>
            <a:ext cx="446100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solidFill>
                  <a:srgbClr val="FF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bag</a:t>
            </a:r>
            <a:endParaRPr lang="en-US" sz="8800" b="1" dirty="0">
              <a:ln w="11430"/>
              <a:solidFill>
                <a:srgbClr val="FF99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8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169340C-813E-4DC3-99FF-24E46259C045}"/>
              </a:ext>
            </a:extLst>
          </p:cNvPr>
          <p:cNvSpPr/>
          <p:nvPr/>
        </p:nvSpPr>
        <p:spPr>
          <a:xfrm>
            <a:off x="4783015" y="406243"/>
            <a:ext cx="178659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5400" b="1" kern="0" dirty="0" err="1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wcw</a:t>
            </a:r>
            <a:endParaRPr lang="en-US" sz="5400" b="1" kern="0" dirty="0">
              <a:ln/>
              <a:solidFill>
                <a:srgbClr val="CC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1D9517-490A-46ED-B3F1-5F834DD6B289}"/>
              </a:ext>
            </a:extLst>
          </p:cNvPr>
          <p:cNvSpPr txBox="1"/>
          <p:nvPr/>
        </p:nvSpPr>
        <p:spPr>
          <a:xfrm>
            <a:off x="6096000" y="1957183"/>
            <a:ext cx="55239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an ant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1E5D7-3411-4063-B19D-93E4B6FFEF93}"/>
              </a:ext>
            </a:extLst>
          </p:cNvPr>
          <p:cNvSpPr txBox="1"/>
          <p:nvPr/>
        </p:nvSpPr>
        <p:spPr>
          <a:xfrm>
            <a:off x="6096000" y="4407084"/>
            <a:ext cx="583340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book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5CF9A-F046-4236-A864-AB9074BAE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743" y="1845670"/>
            <a:ext cx="2171700" cy="158333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CC7ABE6-2C4C-4581-8767-29F386431782}"/>
              </a:ext>
            </a:extLst>
          </p:cNvPr>
          <p:cNvSpPr/>
          <p:nvPr/>
        </p:nvSpPr>
        <p:spPr>
          <a:xfrm>
            <a:off x="4002885" y="2349305"/>
            <a:ext cx="1933681" cy="76944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7DA63-9703-4607-B898-DEDF06E53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65" y="4039389"/>
            <a:ext cx="1990725" cy="2305050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3CABCDB6-7280-4CA9-930C-CD07BD1C32C9}"/>
              </a:ext>
            </a:extLst>
          </p:cNvPr>
          <p:cNvSpPr/>
          <p:nvPr/>
        </p:nvSpPr>
        <p:spPr>
          <a:xfrm>
            <a:off x="4162319" y="4807193"/>
            <a:ext cx="1933681" cy="76944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9019">
              <a:srgbClr val="00B050"/>
            </a:gs>
            <a:gs pos="52000">
              <a:srgbClr val="FFFF0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474160-DD42-4435-8854-489E06040495}"/>
              </a:ext>
            </a:extLst>
          </p:cNvPr>
          <p:cNvSpPr txBox="1"/>
          <p:nvPr/>
        </p:nvSpPr>
        <p:spPr>
          <a:xfrm>
            <a:off x="4283453" y="445249"/>
            <a:ext cx="3386889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endParaRPr lang="en-US" sz="24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140508-FDAE-4B4F-B60A-1E0C3A90B082}"/>
              </a:ext>
            </a:extLst>
          </p:cNvPr>
          <p:cNvSpPr txBox="1"/>
          <p:nvPr/>
        </p:nvSpPr>
        <p:spPr>
          <a:xfrm>
            <a:off x="-1" y="1651325"/>
            <a:ext cx="3731343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0" h="1270000" prst="convex"/>
          </a:sp3d>
        </p:spPr>
        <p:txBody>
          <a:bodyPr wrap="square" rtlCol="0">
            <a:spAutoFit/>
            <a:sp3d extrusionH="57150">
              <a:bevelT w="1270000" h="1270000" prst="convex"/>
            </a:sp3d>
          </a:bodyPr>
          <a:lstStyle/>
          <a:p>
            <a:r>
              <a:rPr lang="en-US" sz="4800" dirty="0">
                <a:ln cmpd="sng">
                  <a:noFill/>
                  <a:prstDash val="solid"/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It’s an egg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E8037-DDD7-4B9E-A632-73C83338908C}"/>
              </a:ext>
            </a:extLst>
          </p:cNvPr>
          <p:cNvSpPr txBox="1"/>
          <p:nvPr/>
        </p:nvSpPr>
        <p:spPr>
          <a:xfrm>
            <a:off x="0" y="4845833"/>
            <a:ext cx="410561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409700" h="1270000"/>
            </a:sp3d>
          </a:bodyPr>
          <a:lstStyle/>
          <a:p>
            <a:r>
              <a:rPr lang="en-US" sz="5400" dirty="0">
                <a:ln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a pencil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DEAA3C-B5E0-4DAA-8714-68599EF942E2}"/>
              </a:ext>
            </a:extLst>
          </p:cNvPr>
          <p:cNvCxnSpPr>
            <a:cxnSpLocks/>
          </p:cNvCxnSpPr>
          <p:nvPr/>
        </p:nvCxnSpPr>
        <p:spPr>
          <a:xfrm>
            <a:off x="3573194" y="2123023"/>
            <a:ext cx="6312863" cy="791390"/>
          </a:xfrm>
          <a:prstGeom prst="line">
            <a:avLst/>
          </a:prstGeom>
          <a:ln w="539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33F7C0-6420-4753-BB82-8E058A7F05D6}"/>
              </a:ext>
            </a:extLst>
          </p:cNvPr>
          <p:cNvCxnSpPr>
            <a:cxnSpLocks/>
          </p:cNvCxnSpPr>
          <p:nvPr/>
        </p:nvCxnSpPr>
        <p:spPr>
          <a:xfrm flipV="1">
            <a:off x="4413198" y="1949928"/>
            <a:ext cx="4467178" cy="3313048"/>
          </a:xfrm>
          <a:prstGeom prst="line">
            <a:avLst/>
          </a:prstGeom>
          <a:ln w="539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A44690-6C84-4A53-AE57-129DB429E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3058" y="810604"/>
            <a:ext cx="3257550" cy="115248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7882BE-EF16-4162-A8E7-302302122781}"/>
              </a:ext>
            </a:extLst>
          </p:cNvPr>
          <p:cNvCxnSpPr>
            <a:cxnSpLocks/>
          </p:cNvCxnSpPr>
          <p:nvPr/>
        </p:nvCxnSpPr>
        <p:spPr>
          <a:xfrm>
            <a:off x="3938954" y="3371933"/>
            <a:ext cx="6304871" cy="989249"/>
          </a:xfrm>
          <a:prstGeom prst="line">
            <a:avLst/>
          </a:prstGeom>
          <a:ln w="539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B07A42-AAAE-4638-A3CB-1854D2C327ED}"/>
              </a:ext>
            </a:extLst>
          </p:cNvPr>
          <p:cNvCxnSpPr>
            <a:cxnSpLocks/>
          </p:cNvCxnSpPr>
          <p:nvPr/>
        </p:nvCxnSpPr>
        <p:spPr>
          <a:xfrm>
            <a:off x="3306849" y="4103936"/>
            <a:ext cx="5698991" cy="1509461"/>
          </a:xfrm>
          <a:prstGeom prst="line">
            <a:avLst/>
          </a:prstGeom>
          <a:ln w="539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FE7D1-0538-44F1-8FF8-BDD6D9576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6057" y="2011008"/>
            <a:ext cx="1545021" cy="14443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4218DEC-3BFB-486F-8318-EAABE2B379F8}"/>
              </a:ext>
            </a:extLst>
          </p:cNvPr>
          <p:cNvSpPr txBox="1"/>
          <p:nvPr/>
        </p:nvSpPr>
        <p:spPr>
          <a:xfrm>
            <a:off x="1" y="2901990"/>
            <a:ext cx="417161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0" h="1270000" prst="convex"/>
          </a:sp3d>
        </p:spPr>
        <p:txBody>
          <a:bodyPr wrap="square" rtlCol="0">
            <a:spAutoFit/>
            <a:sp3d extrusionH="57150">
              <a:bevelT w="1270000" h="1270000" prst="convex"/>
            </a:sp3d>
          </a:bodyPr>
          <a:lstStyle/>
          <a:p>
            <a:r>
              <a:rPr lang="en-US" sz="4800" dirty="0">
                <a:ln cmpd="sng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a chair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49CEB2-3A9F-40AA-8A23-ECCBD1CE5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0891" y="3732987"/>
            <a:ext cx="1072959" cy="1294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E7EBDD-E602-433E-AF5D-7375778EB4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9779" y="5305099"/>
            <a:ext cx="2217576" cy="12851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06EC50-52E8-4AF7-ACEF-8ED9D3202861}"/>
              </a:ext>
            </a:extLst>
          </p:cNvPr>
          <p:cNvSpPr txBox="1"/>
          <p:nvPr/>
        </p:nvSpPr>
        <p:spPr>
          <a:xfrm>
            <a:off x="-84009" y="3829361"/>
            <a:ext cx="417161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0" h="1270000" prst="convex"/>
          </a:sp3d>
        </p:spPr>
        <p:txBody>
          <a:bodyPr wrap="square" rtlCol="0">
            <a:spAutoFit/>
            <a:sp3d extrusionH="57150">
              <a:bevelT w="1270000" h="1270000" prst="convex"/>
            </a:sp3d>
          </a:bodyPr>
          <a:lstStyle/>
          <a:p>
            <a:r>
              <a:rPr lang="en-US" sz="4800" dirty="0">
                <a:ln cmpd="sng">
                  <a:noFill/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a book </a:t>
            </a:r>
          </a:p>
        </p:txBody>
      </p:sp>
    </p:spTree>
    <p:extLst>
      <p:ext uri="{BB962C8B-B14F-4D97-AF65-F5344CB8AC3E}">
        <p14:creationId xmlns:p14="http://schemas.microsoft.com/office/powerpoint/2010/main" val="375403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1A154-4545-4611-84E4-236FA9F9E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" y="1"/>
            <a:ext cx="11915335" cy="6724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6A2AA-DE18-4D05-96BA-4FC0C01FDF28}"/>
              </a:ext>
            </a:extLst>
          </p:cNvPr>
          <p:cNvSpPr txBox="1"/>
          <p:nvPr/>
        </p:nvSpPr>
        <p:spPr>
          <a:xfrm>
            <a:off x="2996418" y="4023359"/>
            <a:ext cx="6744540" cy="1685993"/>
          </a:xfrm>
          <a:prstGeom prst="rect">
            <a:avLst/>
          </a:prstGeom>
          <a:noFill/>
        </p:spPr>
        <p:txBody>
          <a:bodyPr wrap="square" lIns="91440" rtlCol="0">
            <a:prstTxWarp prst="textPlain">
              <a:avLst/>
            </a:prstTxWarp>
            <a:noAutofit/>
            <a:scene3d>
              <a:camera prst="obliqueTopLeft"/>
              <a:lightRig rig="threePt" dir="t">
                <a:rot lat="0" lon="0" rev="16200000"/>
              </a:lightRig>
            </a:scene3d>
            <a:sp3d extrusionH="1270000" contourW="57150" prstMaterial="powder">
              <a:bevelT w="419100" h="419100"/>
              <a:bevelB w="635000" h="635000" prst="angle"/>
              <a:extrusionClr>
                <a:srgbClr val="F339C2"/>
              </a:extrusionClr>
            </a:sp3d>
          </a:bodyPr>
          <a:lstStyle/>
          <a:p>
            <a:r>
              <a:rPr lang="en-US" sz="3600" dirty="0">
                <a:ln w="2006600" cap="sq">
                  <a:noFill/>
                  <a:beve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293837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00B050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5A147-9F6E-4407-961F-8965605067F3}"/>
              </a:ext>
            </a:extLst>
          </p:cNvPr>
          <p:cNvSpPr txBox="1"/>
          <p:nvPr/>
        </p:nvSpPr>
        <p:spPr>
          <a:xfrm>
            <a:off x="4005796" y="326685"/>
            <a:ext cx="4361002" cy="1015663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rgbClr val="00B050"/>
              </a:gs>
              <a:gs pos="83000">
                <a:srgbClr val="FF0000"/>
              </a:gs>
              <a:gs pos="100000">
                <a:srgbClr val="FF0000"/>
              </a:gs>
            </a:gsLst>
            <a:lin ang="5400000" scaled="1"/>
          </a:gradFill>
          <a:ln w="3175">
            <a:solidFill>
              <a:srgbClr val="FF33CC"/>
            </a:solidFill>
          </a:ln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59C14-F74F-4F9A-9C17-9BA54B2F37F4}"/>
              </a:ext>
            </a:extLst>
          </p:cNvPr>
          <p:cNvSpPr txBox="1"/>
          <p:nvPr/>
        </p:nvSpPr>
        <p:spPr>
          <a:xfrm>
            <a:off x="859591" y="2240518"/>
            <a:ext cx="8497839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Hemia Afrin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Digholia (south) Govt. primary school</a:t>
            </a: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Digholia,Khulna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hemia1922@gmail.com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BE595-6094-465D-8CA8-D657F8B75DC9}"/>
              </a:ext>
            </a:extLst>
          </p:cNvPr>
          <p:cNvSpPr txBox="1"/>
          <p:nvPr/>
        </p:nvSpPr>
        <p:spPr>
          <a:xfrm>
            <a:off x="7572511" y="2247799"/>
            <a:ext cx="3664786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Class:One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Unit:8</a:t>
            </a:r>
            <a:endParaRPr lang="bn-IN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Lesson:4-6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Time:45 mins</a:t>
            </a:r>
          </a:p>
        </p:txBody>
      </p:sp>
    </p:spTree>
    <p:extLst>
      <p:ext uri="{BB962C8B-B14F-4D97-AF65-F5344CB8AC3E}">
        <p14:creationId xmlns:p14="http://schemas.microsoft.com/office/powerpoint/2010/main" val="322162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00B050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974438-E933-4F7D-9DD1-54E879746304}"/>
              </a:ext>
            </a:extLst>
          </p:cNvPr>
          <p:cNvSpPr txBox="1"/>
          <p:nvPr/>
        </p:nvSpPr>
        <p:spPr>
          <a:xfrm>
            <a:off x="3269018" y="358410"/>
            <a:ext cx="6189515" cy="1015663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rgbClr val="00B050"/>
              </a:gs>
              <a:gs pos="83000">
                <a:srgbClr val="FF0000"/>
              </a:gs>
              <a:gs pos="100000">
                <a:srgbClr val="FF0000"/>
              </a:gs>
            </a:gsLst>
            <a:lin ang="5400000" scaled="1"/>
          </a:gradFill>
          <a:ln w="31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4A7BA-75AE-4F95-A4FE-7EF47A140B09}"/>
              </a:ext>
            </a:extLst>
          </p:cNvPr>
          <p:cNvSpPr txBox="1"/>
          <p:nvPr/>
        </p:nvSpPr>
        <p:spPr>
          <a:xfrm>
            <a:off x="227642" y="1719591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36C6C-ADCC-4011-9A05-ECEDF219BA4E}"/>
              </a:ext>
            </a:extLst>
          </p:cNvPr>
          <p:cNvSpPr txBox="1"/>
          <p:nvPr/>
        </p:nvSpPr>
        <p:spPr>
          <a:xfrm>
            <a:off x="227642" y="2594482"/>
            <a:ext cx="11316837" cy="3231654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rgbClr val="00B050"/>
              </a:gs>
              <a:gs pos="83000">
                <a:srgbClr val="FF0000"/>
              </a:gs>
              <a:gs pos="100000">
                <a:srgbClr val="FF0000"/>
              </a:gs>
            </a:gsLst>
            <a:lin ang="5400000" scaled="1"/>
          </a:gradFill>
          <a:ln w="19050">
            <a:solidFill>
              <a:srgbClr val="FF33CC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r>
              <a:rPr lang="en-US" sz="4000" b="1" i="1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3.2.1- understand simple statement.</a:t>
            </a:r>
          </a:p>
          <a:p>
            <a:r>
              <a:rPr lang="en-US" sz="40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US" sz="4000" b="1" i="1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1.1.2-</a:t>
            </a:r>
            <a:r>
              <a:rPr lang="en-US" sz="4400" b="1" i="1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say simple words and </a:t>
            </a:r>
            <a:r>
              <a:rPr lang="en-US" sz="4400" b="1" i="1" dirty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phrases</a:t>
            </a:r>
            <a:r>
              <a:rPr lang="en-US" sz="4400" b="1" i="1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1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E5BD7C-9B29-4F6F-BA3A-D0AE16FF17A0}"/>
              </a:ext>
            </a:extLst>
          </p:cNvPr>
          <p:cNvSpPr txBox="1"/>
          <p:nvPr/>
        </p:nvSpPr>
        <p:spPr>
          <a:xfrm flipH="1">
            <a:off x="5036234" y="618977"/>
            <a:ext cx="19554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chemeClr val="accent1"/>
                </a:solidFill>
              </a:rPr>
              <a:t>Video</a:t>
            </a:r>
          </a:p>
        </p:txBody>
      </p:sp>
      <p:pic>
        <p:nvPicPr>
          <p:cNvPr id="4" name="Phonics Song with TWO Words - A For Apple - ABC Alphabet Songs with Sounds for Children(0)(0)">
            <a:hlinkClick r:id="" action="ppaction://media"/>
            <a:extLst>
              <a:ext uri="{FF2B5EF4-FFF2-40B4-BE49-F238E27FC236}">
                <a16:creationId xmlns:a16="http://schemas.microsoft.com/office/drawing/2014/main" id="{9106BBAC-5AED-4689-B636-A379C84F5E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5947" y="1729410"/>
            <a:ext cx="9992139" cy="45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00B050"/>
            </a:gs>
            <a:gs pos="83000">
              <a:srgbClr val="09CFD9"/>
            </a:gs>
            <a:gs pos="100000">
              <a:srgbClr val="09C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03F87C5-6DC5-48C9-ACB4-ECD901FCA882}"/>
              </a:ext>
            </a:extLst>
          </p:cNvPr>
          <p:cNvSpPr txBox="1"/>
          <p:nvPr/>
        </p:nvSpPr>
        <p:spPr>
          <a:xfrm>
            <a:off x="3703781" y="98803"/>
            <a:ext cx="42022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this?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1E6C7-2394-48C7-8E12-5B19014F7569}"/>
              </a:ext>
            </a:extLst>
          </p:cNvPr>
          <p:cNvSpPr txBox="1"/>
          <p:nvPr/>
        </p:nvSpPr>
        <p:spPr>
          <a:xfrm>
            <a:off x="2834992" y="5189537"/>
            <a:ext cx="652201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book</a:t>
            </a:r>
            <a:endParaRPr lang="en-US" sz="115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A0B71-8F93-4C2F-B6B6-EA3AEA617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4" y="1228486"/>
            <a:ext cx="3536926" cy="40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000">
              <a:srgbClr val="00B050"/>
            </a:gs>
            <a:gs pos="61000">
              <a:srgbClr val="FFFF00"/>
            </a:gs>
            <a:gs pos="10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675AE7-91ED-429C-AA03-968FFD39FDA5}"/>
              </a:ext>
            </a:extLst>
          </p:cNvPr>
          <p:cNvSpPr txBox="1"/>
          <p:nvPr/>
        </p:nvSpPr>
        <p:spPr>
          <a:xfrm>
            <a:off x="3762430" y="540530"/>
            <a:ext cx="4667140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rgbClr val="00B050"/>
              </a:gs>
              <a:gs pos="83000">
                <a:srgbClr val="09CFD9"/>
              </a:gs>
              <a:gs pos="100000">
                <a:srgbClr val="09CFD9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40E4F-60F5-4338-89E0-FA08EEDB9E36}"/>
              </a:ext>
            </a:extLst>
          </p:cNvPr>
          <p:cNvSpPr txBox="1"/>
          <p:nvPr/>
        </p:nvSpPr>
        <p:spPr>
          <a:xfrm>
            <a:off x="3418448" y="4748922"/>
            <a:ext cx="75402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pencil</a:t>
            </a:r>
            <a:endParaRPr lang="en-US" sz="115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60E94-8F9C-4802-A912-C6265451E7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929" y="1941726"/>
            <a:ext cx="3770142" cy="28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000">
              <a:srgbClr val="00B050"/>
            </a:gs>
            <a:gs pos="61000">
              <a:srgbClr val="FFFF00"/>
            </a:gs>
            <a:gs pos="10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C477F-1475-4FD5-846D-D4E8B55F27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65" y="3545059"/>
            <a:ext cx="2726864" cy="2777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AB41C-751F-400B-AD6D-958142A93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65" y="199161"/>
            <a:ext cx="2378064" cy="2797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F4682-C771-4099-84FB-9C16E93860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273" y="3891147"/>
            <a:ext cx="2355753" cy="2562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ABC070-BAE7-4DAD-9AAB-8DC7C5B84F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916" y="651727"/>
            <a:ext cx="2235629" cy="2777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4EB9FA-7E85-4CF4-80E0-3E8E8F644AC5}"/>
              </a:ext>
            </a:extLst>
          </p:cNvPr>
          <p:cNvSpPr txBox="1"/>
          <p:nvPr/>
        </p:nvSpPr>
        <p:spPr>
          <a:xfrm>
            <a:off x="2675753" y="1315638"/>
            <a:ext cx="325143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an apple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54CE7-1D9F-4BFF-8A0E-994190A21D39}"/>
              </a:ext>
            </a:extLst>
          </p:cNvPr>
          <p:cNvSpPr txBox="1"/>
          <p:nvPr/>
        </p:nvSpPr>
        <p:spPr>
          <a:xfrm>
            <a:off x="3169920" y="4743065"/>
            <a:ext cx="2757268" cy="7835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an ant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FB372-0856-4261-859B-7A026400FA37}"/>
              </a:ext>
            </a:extLst>
          </p:cNvPr>
          <p:cNvSpPr txBox="1"/>
          <p:nvPr/>
        </p:nvSpPr>
        <p:spPr>
          <a:xfrm>
            <a:off x="8266546" y="1361804"/>
            <a:ext cx="39254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an elephant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61B4D-27D5-41E2-BA76-EA69A9358E55}"/>
              </a:ext>
            </a:extLst>
          </p:cNvPr>
          <p:cNvSpPr txBox="1"/>
          <p:nvPr/>
        </p:nvSpPr>
        <p:spPr>
          <a:xfrm>
            <a:off x="8984566" y="4743065"/>
            <a:ext cx="2757268" cy="7835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an egg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4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00B050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110A492-AD21-4F73-83C6-EE8D162AB33A}"/>
              </a:ext>
            </a:extLst>
          </p:cNvPr>
          <p:cNvSpPr txBox="1"/>
          <p:nvPr/>
        </p:nvSpPr>
        <p:spPr>
          <a:xfrm>
            <a:off x="801858" y="2127036"/>
            <a:ext cx="9186204" cy="333937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l"/>
          </a:scene3d>
          <a:sp3d>
            <a:bevelT w="196850" prst="angle"/>
            <a:bevelB w="114300"/>
          </a:sp3d>
        </p:spPr>
        <p:txBody>
          <a:bodyPr wrap="square" rtlCol="0">
            <a:spAutoFit/>
            <a:sp3d extrusionH="57150" contourW="12700" prstMaterial="matte">
              <a:bevelT w="2540000" h="2540000" prst="convex"/>
              <a:bevelB w="12700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endPos="6500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5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endPos="6500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Wha</a:t>
            </a:r>
            <a:r>
              <a:rPr lang="en-US" sz="96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endPos="6500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t’s this?</a:t>
            </a:r>
          </a:p>
          <a:p>
            <a:r>
              <a:rPr lang="en-US" sz="96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endPos="6500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Page-16</a:t>
            </a:r>
            <a:endParaRPr lang="en-US" sz="287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endPos="65000" dist="508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F4234-E3B1-41C9-8566-280721C912D8}"/>
              </a:ext>
            </a:extLst>
          </p:cNvPr>
          <p:cNvSpPr txBox="1"/>
          <p:nvPr/>
        </p:nvSpPr>
        <p:spPr>
          <a:xfrm>
            <a:off x="6075263" y="1111373"/>
            <a:ext cx="2487684" cy="4508927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>
            <a:bevelT w="196850" prst="angle"/>
            <a:bevelB w="114300"/>
          </a:sp3d>
        </p:spPr>
        <p:txBody>
          <a:bodyPr wrap="square" rtlCol="0">
            <a:spAutoFit/>
            <a:sp3d extrusionH="57150" contourW="12700" prstMaterial="matte">
              <a:bevelT w="2540000" h="2540000" prst="convex"/>
              <a:bevelB w="12700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28700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endPos="65000" dist="508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4C700-C56E-42B4-BD45-D5E5FFB73C4A}"/>
              </a:ext>
            </a:extLst>
          </p:cNvPr>
          <p:cNvSpPr/>
          <p:nvPr/>
        </p:nvSpPr>
        <p:spPr>
          <a:xfrm>
            <a:off x="1895035" y="237147"/>
            <a:ext cx="830638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</p:spTree>
    <p:extLst>
      <p:ext uri="{BB962C8B-B14F-4D97-AF65-F5344CB8AC3E}">
        <p14:creationId xmlns:p14="http://schemas.microsoft.com/office/powerpoint/2010/main" val="72033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9CFD9"/>
            </a:gs>
            <a:gs pos="55000">
              <a:srgbClr val="00B050"/>
            </a:gs>
            <a:gs pos="100000">
              <a:srgbClr val="FF000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605BF9-5842-4133-A9F3-25162086BE23}"/>
              </a:ext>
            </a:extLst>
          </p:cNvPr>
          <p:cNvSpPr txBox="1"/>
          <p:nvPr/>
        </p:nvSpPr>
        <p:spPr>
          <a:xfrm>
            <a:off x="689114" y="316720"/>
            <a:ext cx="959457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Look, listen and say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carefuly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What’s this?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E2955-D4A0-4EF7-AB42-87CEFB8DB0BE}"/>
              </a:ext>
            </a:extLst>
          </p:cNvPr>
          <p:cNvSpPr txBox="1"/>
          <p:nvPr/>
        </p:nvSpPr>
        <p:spPr>
          <a:xfrm>
            <a:off x="6470714" y="5323264"/>
            <a:ext cx="560069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an ant</a:t>
            </a:r>
            <a:endParaRPr lang="en-US" sz="8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A5AFA-F460-4D4A-BD0C-793049D0513A}"/>
              </a:ext>
            </a:extLst>
          </p:cNvPr>
          <p:cNvSpPr txBox="1"/>
          <p:nvPr/>
        </p:nvSpPr>
        <p:spPr>
          <a:xfrm>
            <a:off x="1110089" y="5323264"/>
            <a:ext cx="48819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It’s a tiger</a:t>
            </a:r>
            <a:endParaRPr lang="en-US" sz="8800" b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B3170-81F2-4A9F-B560-4CE1AE339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989" y="2208628"/>
            <a:ext cx="4668944" cy="310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41794-5E3C-43EF-931B-2A19951F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714" y="2319644"/>
            <a:ext cx="4881914" cy="29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7000">
        <p15:prstTrans prst="origami"/>
      </p:transition>
    </mc:Choice>
    <mc:Fallback xmlns="">
      <p:transition spd="slow" advTm="3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1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accel="10000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9611</TotalTime>
  <Words>169</Words>
  <Application>Microsoft Office PowerPoint</Application>
  <PresentationFormat>Widescreen</PresentationFormat>
  <Paragraphs>52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</dc:creator>
  <cp:lastModifiedBy>HP-NPC</cp:lastModifiedBy>
  <cp:revision>277</cp:revision>
  <dcterms:created xsi:type="dcterms:W3CDTF">2017-07-18T16:00:06Z</dcterms:created>
  <dcterms:modified xsi:type="dcterms:W3CDTF">2020-03-03T14:54:12Z</dcterms:modified>
</cp:coreProperties>
</file>