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4" r:id="rId4"/>
    <p:sldId id="258" r:id="rId5"/>
    <p:sldId id="259" r:id="rId6"/>
    <p:sldId id="272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1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4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5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3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3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7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7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313" y="-76200"/>
            <a:ext cx="10711387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1085906" cy="76203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7" y="1828800"/>
            <a:ext cx="1327218" cy="69853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54934"/>
            <a:ext cx="1301817" cy="99065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3" y="4424464"/>
            <a:ext cx="1231963" cy="93984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1" y="5486400"/>
            <a:ext cx="1193861" cy="7493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0" y="710476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১ 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2715638" y="1993402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২ 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2873713" y="4525056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৪</a:t>
            </a:r>
            <a:r>
              <a:rPr lang="bn-IN" sz="4800" dirty="0" smtClean="0"/>
              <a:t> 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2873713" y="549732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৫</a:t>
            </a:r>
            <a:r>
              <a:rPr lang="bn-IN" sz="4800" dirty="0" smtClean="0"/>
              <a:t> 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2849393" y="3204026"/>
            <a:ext cx="47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৩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830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8400" y="838200"/>
            <a:ext cx="4203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১।কয়টি আম আছে?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64314" y="2150704"/>
            <a:ext cx="5791200" cy="2362200"/>
            <a:chOff x="1905000" y="1676400"/>
            <a:chExt cx="5791200" cy="2362200"/>
          </a:xfrm>
        </p:grpSpPr>
        <p:sp>
          <p:nvSpPr>
            <p:cNvPr id="11" name="Rectangle 10"/>
            <p:cNvSpPr/>
            <p:nvPr/>
          </p:nvSpPr>
          <p:spPr>
            <a:xfrm>
              <a:off x="1905000" y="1676400"/>
              <a:ext cx="57912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486" y="1906795"/>
              <a:ext cx="1452257" cy="1655572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285" y="1923710"/>
              <a:ext cx="1404629" cy="1583943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7086" y="1923710"/>
              <a:ext cx="1307918" cy="1638657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055114" y="4800599"/>
            <a:ext cx="3233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৩ টি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87" y="2133600"/>
            <a:ext cx="3872107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609600"/>
            <a:ext cx="708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কয়টি প্রজাপতি দেখতে পাচ্ছ?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5867400"/>
            <a:ext cx="3216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 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8373" y="127462"/>
            <a:ext cx="1491020" cy="702737"/>
            <a:chOff x="28373" y="127462"/>
            <a:chExt cx="1491020" cy="7027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5" r="19196"/>
            <a:stretch/>
          </p:blipFill>
          <p:spPr>
            <a:xfrm>
              <a:off x="741180" y="151781"/>
              <a:ext cx="778213" cy="67841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9" r="19095"/>
            <a:stretch/>
          </p:blipFill>
          <p:spPr>
            <a:xfrm>
              <a:off x="28373" y="127462"/>
              <a:ext cx="758758" cy="67841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" y="5415885"/>
            <a:ext cx="670039" cy="111708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7968" y="2814476"/>
            <a:ext cx="2119764" cy="1300324"/>
            <a:chOff x="74323" y="2905598"/>
            <a:chExt cx="2119764" cy="13003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3" y="2905598"/>
              <a:ext cx="666858" cy="6668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371" y="2905598"/>
              <a:ext cx="666858" cy="66685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7229" y="2918180"/>
              <a:ext cx="666858" cy="6668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089" y="3515647"/>
              <a:ext cx="666858" cy="66685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242" y="3539064"/>
              <a:ext cx="666858" cy="666858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10064" y="4571999"/>
            <a:ext cx="1959212" cy="603862"/>
            <a:chOff x="110064" y="4571999"/>
            <a:chExt cx="1959212" cy="6038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64" y="4572000"/>
              <a:ext cx="657225" cy="60386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826" y="4571999"/>
              <a:ext cx="657225" cy="60386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051" y="4572000"/>
              <a:ext cx="657225" cy="603861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71" y="1660428"/>
            <a:ext cx="891484" cy="8587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26" y="5758266"/>
            <a:ext cx="2616200" cy="7747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3" t="23119" r="6915" b="16229"/>
          <a:stretch/>
        </p:blipFill>
        <p:spPr>
          <a:xfrm>
            <a:off x="6528441" y="2875273"/>
            <a:ext cx="2645745" cy="12954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239000" y="151782"/>
            <a:ext cx="1357904" cy="1301829"/>
            <a:chOff x="7239000" y="151782"/>
            <a:chExt cx="1357904" cy="130182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874" y="151782"/>
              <a:ext cx="584926" cy="61206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180019"/>
              <a:ext cx="584926" cy="612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1978" y="805880"/>
              <a:ext cx="584926" cy="61206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710" y="841548"/>
              <a:ext cx="584926" cy="61206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7011126" y="4418722"/>
            <a:ext cx="1841214" cy="873760"/>
            <a:chOff x="7011126" y="4418722"/>
            <a:chExt cx="1841214" cy="87376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540" y="4418722"/>
              <a:ext cx="812800" cy="87376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126" y="4418722"/>
              <a:ext cx="812800" cy="873760"/>
            </a:xfrm>
            <a:prstGeom prst="rect">
              <a:avLst/>
            </a:prstGeom>
          </p:spPr>
        </p:pic>
      </p:grpSp>
      <p:cxnSp>
        <p:nvCxnSpPr>
          <p:cNvPr id="37" name="Straight Arrow Connector 36"/>
          <p:cNvCxnSpPr>
            <a:stCxn id="10" idx="3"/>
          </p:cNvCxnSpPr>
          <p:nvPr/>
        </p:nvCxnSpPr>
        <p:spPr>
          <a:xfrm>
            <a:off x="1519393" y="490990"/>
            <a:ext cx="5262407" cy="4364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1" y="1593321"/>
            <a:ext cx="888242" cy="88824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6" y="1593321"/>
            <a:ext cx="888242" cy="88824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5" y="1533334"/>
            <a:ext cx="888242" cy="8882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0" y="1533334"/>
            <a:ext cx="888242" cy="88824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211890" y="965381"/>
            <a:ext cx="1679107" cy="1516182"/>
            <a:chOff x="211890" y="940559"/>
            <a:chExt cx="1679107" cy="151618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37" y="940559"/>
              <a:ext cx="888242" cy="88824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887" y="973822"/>
              <a:ext cx="888242" cy="88824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755" y="1568499"/>
              <a:ext cx="888242" cy="88824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0" y="1568499"/>
              <a:ext cx="888242" cy="88824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352800" y="883416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38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20972" y="998860"/>
            <a:ext cx="1829912" cy="1516190"/>
            <a:chOff x="211890" y="940559"/>
            <a:chExt cx="1679107" cy="15161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37" y="940559"/>
              <a:ext cx="888242" cy="88824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887" y="973822"/>
              <a:ext cx="888242" cy="8882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755" y="1568499"/>
              <a:ext cx="888242" cy="88824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0" y="1568499"/>
              <a:ext cx="888242" cy="88824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517199" y="4004520"/>
            <a:ext cx="2246487" cy="1104768"/>
            <a:chOff x="74323" y="2905598"/>
            <a:chExt cx="2119764" cy="130032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3" y="2905598"/>
              <a:ext cx="666858" cy="6668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371" y="2905598"/>
              <a:ext cx="666858" cy="6668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7229" y="2918180"/>
              <a:ext cx="666858" cy="66685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089" y="3515647"/>
              <a:ext cx="666858" cy="6668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242" y="3539064"/>
              <a:ext cx="666858" cy="66685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211448" y="5486400"/>
            <a:ext cx="2667000" cy="838200"/>
            <a:chOff x="110064" y="4571999"/>
            <a:chExt cx="1959212" cy="60386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64" y="4572000"/>
              <a:ext cx="657225" cy="60386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826" y="4571999"/>
              <a:ext cx="657225" cy="60386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051" y="4572000"/>
              <a:ext cx="657225" cy="603861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06" y="2667000"/>
            <a:ext cx="2616200" cy="7747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590800" y="167863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ছবি দেখে গণনা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5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533400"/>
            <a:ext cx="3124200" cy="3429000"/>
            <a:chOff x="1066800" y="0"/>
            <a:chExt cx="3124200" cy="3429000"/>
          </a:xfrm>
        </p:grpSpPr>
        <p:sp>
          <p:nvSpPr>
            <p:cNvPr id="6" name="Rectangle 5"/>
            <p:cNvSpPr/>
            <p:nvPr/>
          </p:nvSpPr>
          <p:spPr>
            <a:xfrm>
              <a:off x="1219200" y="1219200"/>
              <a:ext cx="152400" cy="2209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Extract 4"/>
            <p:cNvSpPr/>
            <p:nvPr/>
          </p:nvSpPr>
          <p:spPr>
            <a:xfrm>
              <a:off x="1066800" y="0"/>
              <a:ext cx="3124200" cy="1295400"/>
            </a:xfrm>
            <a:prstGeom prst="flowChartExtra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1295400"/>
              <a:ext cx="152400" cy="2057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295400" y="1371601"/>
              <a:ext cx="2590800" cy="2003897"/>
              <a:chOff x="1295400" y="1425103"/>
              <a:chExt cx="2590800" cy="200389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4966" y="1425103"/>
                <a:ext cx="2127738" cy="182880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295400" y="3352800"/>
                <a:ext cx="2590800" cy="762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419600" y="3048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বাড়ির কাজ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21336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১।  ১-৫ পর্যন্ত সংখ্যা দেখে চিনার চেষ্টা করবে।</a:t>
            </a:r>
          </a:p>
          <a:p>
            <a:r>
              <a:rPr lang="bn-IN" dirty="0" smtClean="0"/>
              <a:t>২। তোমার বাড়ির সদস্য কতজন তা গুনে আনবে।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6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143000"/>
            <a:ext cx="6934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8305800" cy="35052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8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sz="80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866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981200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মাকছুদা সুলতানা </a:t>
            </a: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টেকানগর সরকারি প্রাথমিক বিদ্যালয় ।</a:t>
            </a: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নাসিরনগর , ব্রাহ্মণবাড়িয়া 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89106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 পরিচিতিঃ </a:t>
            </a:r>
            <a:endParaRPr lang="en-US" sz="5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83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0" y="1783404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ণিঃ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প্রাথমিক গনিত</a:t>
            </a: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সংখ্যা ( ১ থেকে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 থেকে ৫ পর্যন্ত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93776"/>
            <a:ext cx="3710630" cy="47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1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128" y="2133600"/>
            <a:ext cx="8686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b="1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১.১১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 থেকে ৯ পর্যন্ত সংখ্যা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প্রতীকগুলো চিনতে  পারবে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এবং প্রত্যেকটি 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কে নাম অনুযায়ী শনাক্ত করতে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22978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 একটি ছড়া গান গাই। 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15438"/>
            <a:ext cx="756335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9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2495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475" y="49530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গণনা </a:t>
            </a:r>
            <a:endParaRPr lang="en-US" sz="8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4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20692" y="152400"/>
            <a:ext cx="3812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ছবি গুলো গণনা করি।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238"/>
            <a:ext cx="4382492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217679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ছবিতে কয়টি পতাকা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063628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ছবিতে কয়টি  শাপলা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2779" y="4038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ছবিতে কয়টি মাছ 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4945" y="4876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ছবিতে কয়টি কাঁঠাল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3583" y="5867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ছবিতে কয়টি বাঘ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4" y="1048229"/>
            <a:ext cx="1454225" cy="87634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48" y="3413124"/>
            <a:ext cx="63503" cy="317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762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4978" y="171854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গননা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4" y="4907278"/>
            <a:ext cx="1454224" cy="1442684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9631"/>
            <a:ext cx="1931323" cy="1295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01574" y="122366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0" y="288504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৩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4272" y="5257800"/>
            <a:ext cx="695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৫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1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8" grpId="0"/>
      <p:bldP spid="18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156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Siful</dc:creator>
  <cp:lastModifiedBy>Md Siful</cp:lastModifiedBy>
  <cp:revision>70</cp:revision>
  <dcterms:created xsi:type="dcterms:W3CDTF">2006-08-16T00:00:00Z</dcterms:created>
  <dcterms:modified xsi:type="dcterms:W3CDTF">2020-03-03T03:37:09Z</dcterms:modified>
</cp:coreProperties>
</file>