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C3937-D159-48C4-85F7-A03FF979786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81200"/>
            <a:ext cx="5410200" cy="365760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>
            <a:off x="2286000" y="762000"/>
            <a:ext cx="4495800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Welcome to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my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14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Answer the questions orally-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What is preposition?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Make a sentence using “to”.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Where do we use “in”?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Kamal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comes …..school……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Alimganj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609600"/>
            <a:ext cx="1981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 min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2819400" y="457200"/>
            <a:ext cx="2667000" cy="1676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Home task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4648200"/>
            <a:ext cx="6400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a paragraph about your school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hom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32919"/>
            <a:ext cx="4523232" cy="2510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14400"/>
            <a:ext cx="6292536" cy="3690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5029200"/>
            <a:ext cx="3657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Thank you.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190918_0515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07338"/>
            <a:ext cx="1828800" cy="2115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505200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Ramendra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Pramanik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Assistant Head Master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Kasba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High School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Rajshahi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Mobile: 01716437772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E-mail: ramenpr81@gmail.com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5052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Sub: English grammar and composition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Class: Eight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Unit: 2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Time: 50 Min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Date: 07/11/2019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09600"/>
            <a:ext cx="472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Lets watch a video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10000" y="2590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5908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838200"/>
            <a:ext cx="5562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video is about …………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0" y="2514600"/>
            <a:ext cx="3276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Preposition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12" y="4324350"/>
            <a:ext cx="2466975" cy="18478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838200" y="4572000"/>
            <a:ext cx="22098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066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Today’s topic: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28800" y="2438400"/>
          <a:ext cx="57912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/>
              </a:tblGrid>
              <a:tr h="1524000">
                <a:tc>
                  <a:txBody>
                    <a:bodyPr/>
                    <a:lstStyle/>
                    <a:p>
                      <a:pPr algn="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Using the preposition of place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514600"/>
            <a:ext cx="685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the end of this lesson SS will be able to –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tell the name of Preposition.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do the proper use of preposition.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explain about something.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write a paragraph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609600"/>
            <a:ext cx="403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sz="3600" b="1" dirty="0" smtClean="0"/>
              <a:t> outcome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304800"/>
            <a:ext cx="518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Look at the picture below: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8001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86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was born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 April 1980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small village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district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Pabna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He completed his primary and secondary education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two local school. Then he came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Rajshahi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higher education.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048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Fill in the gaps below: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wor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19200"/>
            <a:ext cx="1620474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5334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Individual work 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609600"/>
            <a:ext cx="1981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 min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762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886200"/>
            <a:ext cx="6781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Write a short paragraph about your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class room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the following prepositions: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in, to, beside, at, on, of, from etc.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roup 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600200"/>
            <a:ext cx="2949824" cy="175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4600" y="609600"/>
            <a:ext cx="1981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 min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239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7</cp:revision>
  <dcterms:created xsi:type="dcterms:W3CDTF">2019-11-08T09:48:18Z</dcterms:created>
  <dcterms:modified xsi:type="dcterms:W3CDTF">2020-03-04T08:01:47Z</dcterms:modified>
</cp:coreProperties>
</file>