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9" r:id="rId3"/>
    <p:sldId id="264" r:id="rId4"/>
    <p:sldId id="261" r:id="rId5"/>
    <p:sldId id="266" r:id="rId6"/>
    <p:sldId id="267" r:id="rId7"/>
    <p:sldId id="260" r:id="rId8"/>
    <p:sldId id="268" r:id="rId9"/>
    <p:sldId id="276" r:id="rId10"/>
    <p:sldId id="271" r:id="rId11"/>
    <p:sldId id="269" r:id="rId12"/>
    <p:sldId id="270" r:id="rId13"/>
    <p:sldId id="272" r:id="rId14"/>
    <p:sldId id="273" r:id="rId15"/>
    <p:sldId id="278" r:id="rId16"/>
    <p:sldId id="274" r:id="rId17"/>
    <p:sldId id="275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34BC9"/>
    <a:srgbClr val="8C8C8C"/>
    <a:srgbClr val="4332C0"/>
    <a:srgbClr val="6D3E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B552A-E7DB-4984-9FE8-82B026A749E0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F59C9-D15B-476B-B454-10E0471F8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33400"/>
            <a:ext cx="7315200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Freeform 5"/>
          <p:cNvSpPr/>
          <p:nvPr/>
        </p:nvSpPr>
        <p:spPr>
          <a:xfrm>
            <a:off x="2897945" y="2335237"/>
            <a:ext cx="98473" cy="126609"/>
          </a:xfrm>
          <a:custGeom>
            <a:avLst/>
            <a:gdLst>
              <a:gd name="connsiteX0" fmla="*/ 98473 w 98473"/>
              <a:gd name="connsiteY0" fmla="*/ 126609 h 126609"/>
              <a:gd name="connsiteX1" fmla="*/ 98473 w 98473"/>
              <a:gd name="connsiteY1" fmla="*/ 126609 h 126609"/>
              <a:gd name="connsiteX2" fmla="*/ 14067 w 98473"/>
              <a:gd name="connsiteY2" fmla="*/ 0 h 126609"/>
              <a:gd name="connsiteX3" fmla="*/ 0 w 98473"/>
              <a:gd name="connsiteY3" fmla="*/ 98474 h 126609"/>
              <a:gd name="connsiteX4" fmla="*/ 0 w 98473"/>
              <a:gd name="connsiteY4" fmla="*/ 98474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73" h="126609">
                <a:moveTo>
                  <a:pt x="98473" y="126609"/>
                </a:moveTo>
                <a:lnTo>
                  <a:pt x="98473" y="126609"/>
                </a:lnTo>
                <a:lnTo>
                  <a:pt x="14067" y="0"/>
                </a:lnTo>
                <a:lnTo>
                  <a:pt x="0" y="98474"/>
                </a:lnTo>
                <a:lnTo>
                  <a:pt x="0" y="9847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7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0"/>
            <a:ext cx="8153400" cy="6553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24000" y="45720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4332C0"/>
                </a:solidFill>
              </a:rPr>
              <a:t>স্বাগতম</a:t>
            </a:r>
            <a:r>
              <a:rPr lang="bn-BD" sz="9600" dirty="0" smtClean="0">
                <a:solidFill>
                  <a:srgbClr val="6D3EB2"/>
                </a:solidFill>
              </a:rPr>
              <a:t> </a:t>
            </a:r>
            <a:endParaRPr lang="en-US" sz="9600" dirty="0">
              <a:solidFill>
                <a:srgbClr val="6D3EB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57200"/>
            <a:ext cx="1143000" cy="5105400"/>
          </a:xfrm>
          <a:prstGeom prst="rect">
            <a:avLst/>
          </a:prstGeom>
        </p:spPr>
      </p:pic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1143000" cy="5105400"/>
          </a:xfrm>
          <a:prstGeom prst="rect">
            <a:avLst/>
          </a:prstGeom>
        </p:spPr>
      </p:pic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533400"/>
            <a:ext cx="1143000" cy="5029200"/>
          </a:xfrm>
          <a:prstGeom prst="rect">
            <a:avLst/>
          </a:prstGeom>
        </p:spPr>
      </p:pic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533400"/>
            <a:ext cx="1143000" cy="5029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57600" y="1981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বাদ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2057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থাকল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533400"/>
            <a:ext cx="1143000" cy="5029200"/>
          </a:xfrm>
          <a:prstGeom prst="rect">
            <a:avLst/>
          </a:prstGeom>
        </p:spPr>
      </p:pic>
      <p:pic>
        <p:nvPicPr>
          <p:cNvPr id="10" name="Picture 9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533400"/>
            <a:ext cx="1143000" cy="5029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8600" y="457200"/>
            <a:ext cx="8763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3900" dirty="0">
              <a:ln>
                <a:solidFill>
                  <a:srgbClr val="FFFFFF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5715000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NikoshBAN" pitchFamily="2" charset="0"/>
                <a:cs typeface="NikoshBAN" pitchFamily="2" charset="0"/>
              </a:rPr>
              <a:t>3-1=2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1" grpId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00400"/>
            <a:ext cx="1333500" cy="1333500"/>
          </a:xfrm>
          <a:prstGeom prst="rect">
            <a:avLst/>
          </a:prstGeom>
        </p:spPr>
      </p:pic>
      <p:pic>
        <p:nvPicPr>
          <p:cNvPr id="3" name="Picture 2" descr="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200400"/>
            <a:ext cx="1333500" cy="1333500"/>
          </a:xfrm>
          <a:prstGeom prst="rect">
            <a:avLst/>
          </a:prstGeom>
        </p:spPr>
      </p:pic>
      <p:pic>
        <p:nvPicPr>
          <p:cNvPr id="4" name="Picture 3" descr="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200400"/>
            <a:ext cx="1333500" cy="1333500"/>
          </a:xfrm>
          <a:prstGeom prst="rect">
            <a:avLst/>
          </a:prstGeom>
        </p:spPr>
      </p:pic>
      <p:pic>
        <p:nvPicPr>
          <p:cNvPr id="5" name="Picture 4" descr="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3200400"/>
            <a:ext cx="1333500" cy="1333500"/>
          </a:xfrm>
          <a:prstGeom prst="rect">
            <a:avLst/>
          </a:prstGeom>
        </p:spPr>
      </p:pic>
      <p:pic>
        <p:nvPicPr>
          <p:cNvPr id="6" name="Picture 5" descr="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3200400"/>
            <a:ext cx="1333500" cy="1333500"/>
          </a:xfrm>
          <a:prstGeom prst="rect">
            <a:avLst/>
          </a:prstGeom>
        </p:spPr>
      </p:pic>
      <p:pic>
        <p:nvPicPr>
          <p:cNvPr id="7" name="Picture 6" descr="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3200400"/>
            <a:ext cx="1333500" cy="1333500"/>
          </a:xfrm>
          <a:prstGeom prst="rect">
            <a:avLst/>
          </a:prstGeom>
        </p:spPr>
      </p:pic>
      <p:pic>
        <p:nvPicPr>
          <p:cNvPr id="8" name="Picture 7" descr="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200400"/>
            <a:ext cx="1333500" cy="133350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rot="16200000" flipH="1">
            <a:off x="7734300" y="3467100"/>
            <a:ext cx="9906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734300" y="3390900"/>
            <a:ext cx="990600" cy="914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6286500" y="3467100"/>
            <a:ext cx="1143000" cy="914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6400800" y="3429000"/>
            <a:ext cx="1066800" cy="914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5067300" y="3390900"/>
            <a:ext cx="1066800" cy="990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4991100" y="3543300"/>
            <a:ext cx="1295400" cy="76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66800" y="5341203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৭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76400" y="5257800"/>
            <a:ext cx="5334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- </a:t>
            </a:r>
            <a:endParaRPr lang="en-US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2133600" y="5265003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67000" y="5334001"/>
            <a:ext cx="762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= </a:t>
            </a:r>
            <a:endParaRPr lang="en-US" sz="4400" dirty="0"/>
          </a:p>
        </p:txBody>
      </p:sp>
      <p:sp>
        <p:nvSpPr>
          <p:cNvPr id="27" name="TextBox 26"/>
          <p:cNvSpPr txBox="1"/>
          <p:nvPr/>
        </p:nvSpPr>
        <p:spPr>
          <a:xfrm>
            <a:off x="3352800" y="5334000"/>
            <a:ext cx="6858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৪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362200"/>
            <a:ext cx="990600" cy="1066801"/>
          </a:xfrm>
          <a:prstGeom prst="flowChartConnector">
            <a:avLst/>
          </a:prstGeom>
          <a:noFill/>
          <a:ln>
            <a:noFill/>
          </a:ln>
        </p:spPr>
      </p:pic>
      <p:pic>
        <p:nvPicPr>
          <p:cNvPr id="5" name="Picture 4" descr="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438400"/>
            <a:ext cx="990600" cy="1066801"/>
          </a:xfrm>
          <a:prstGeom prst="flowChartConnector">
            <a:avLst/>
          </a:prstGeom>
          <a:noFill/>
          <a:ln>
            <a:noFill/>
          </a:ln>
        </p:spPr>
      </p:pic>
      <p:pic>
        <p:nvPicPr>
          <p:cNvPr id="6" name="Picture 5" descr="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2514600"/>
            <a:ext cx="990600" cy="1066801"/>
          </a:xfrm>
          <a:prstGeom prst="flowChartConnector">
            <a:avLst/>
          </a:prstGeom>
          <a:noFill/>
          <a:ln>
            <a:noFill/>
          </a:ln>
        </p:spPr>
      </p:pic>
      <p:pic>
        <p:nvPicPr>
          <p:cNvPr id="7" name="Picture 6" descr="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514600"/>
            <a:ext cx="990600" cy="1066801"/>
          </a:xfrm>
          <a:prstGeom prst="flowChartConnector">
            <a:avLst/>
          </a:prstGeom>
          <a:noFill/>
          <a:ln>
            <a:noFill/>
          </a:ln>
        </p:spPr>
      </p:pic>
      <p:pic>
        <p:nvPicPr>
          <p:cNvPr id="8" name="Picture 7" descr="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2514600"/>
            <a:ext cx="990600" cy="1066801"/>
          </a:xfrm>
          <a:prstGeom prst="flowChartConnector">
            <a:avLst/>
          </a:prstGeom>
          <a:noFill/>
          <a:ln>
            <a:noFill/>
          </a:ln>
        </p:spPr>
      </p:pic>
      <p:pic>
        <p:nvPicPr>
          <p:cNvPr id="9" name="Picture 8" descr="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2514600"/>
            <a:ext cx="990600" cy="1066801"/>
          </a:xfrm>
          <a:prstGeom prst="flowChartConnector">
            <a:avLst/>
          </a:prstGeom>
          <a:noFill/>
          <a:ln>
            <a:noFill/>
          </a:ln>
        </p:spPr>
      </p:pic>
      <p:sp>
        <p:nvSpPr>
          <p:cNvPr id="35" name="TextBox 34"/>
          <p:cNvSpPr txBox="1"/>
          <p:nvPr/>
        </p:nvSpPr>
        <p:spPr>
          <a:xfrm>
            <a:off x="1676400" y="42672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৬ -৪ =২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76200" y="1828800"/>
            <a:ext cx="30480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828800"/>
            <a:ext cx="914400" cy="1485900"/>
          </a:xfrm>
          <a:prstGeom prst="rect">
            <a:avLst/>
          </a:prstGeom>
        </p:spPr>
      </p:pic>
      <p:pic>
        <p:nvPicPr>
          <p:cNvPr id="44" name="Picture 4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05000"/>
            <a:ext cx="914400" cy="1485900"/>
          </a:xfrm>
          <a:prstGeom prst="rect">
            <a:avLst/>
          </a:prstGeom>
        </p:spPr>
      </p:pic>
      <p:pic>
        <p:nvPicPr>
          <p:cNvPr id="45" name="Picture 44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905000"/>
            <a:ext cx="914400" cy="1485900"/>
          </a:xfrm>
          <a:prstGeom prst="rect">
            <a:avLst/>
          </a:prstGeom>
        </p:spPr>
      </p:pic>
      <p:pic>
        <p:nvPicPr>
          <p:cNvPr id="46" name="Picture 45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28800"/>
            <a:ext cx="914400" cy="1485900"/>
          </a:xfrm>
          <a:prstGeom prst="rect">
            <a:avLst/>
          </a:prstGeom>
        </p:spPr>
      </p:pic>
      <p:pic>
        <p:nvPicPr>
          <p:cNvPr id="47" name="Picture 46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828800"/>
            <a:ext cx="914400" cy="1485900"/>
          </a:xfrm>
          <a:prstGeom prst="rect">
            <a:avLst/>
          </a:prstGeom>
        </p:spPr>
      </p:pic>
      <p:sp>
        <p:nvSpPr>
          <p:cNvPr id="48" name="Right Arrow 47"/>
          <p:cNvSpPr/>
          <p:nvPr/>
        </p:nvSpPr>
        <p:spPr>
          <a:xfrm>
            <a:off x="3200400" y="1066800"/>
            <a:ext cx="5029200" cy="3048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828800"/>
            <a:ext cx="914400" cy="1485900"/>
          </a:xfrm>
          <a:prstGeom prst="rect">
            <a:avLst/>
          </a:prstGeom>
        </p:spPr>
      </p:pic>
      <p:pic>
        <p:nvPicPr>
          <p:cNvPr id="51" name="Picture 50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828800"/>
            <a:ext cx="914400" cy="1485900"/>
          </a:xfrm>
          <a:prstGeom prst="rect">
            <a:avLst/>
          </a:prstGeom>
        </p:spPr>
      </p:pic>
      <p:pic>
        <p:nvPicPr>
          <p:cNvPr id="52" name="Picture 5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828800"/>
            <a:ext cx="914400" cy="1485900"/>
          </a:xfrm>
          <a:prstGeom prst="rect">
            <a:avLst/>
          </a:prstGeom>
        </p:spPr>
      </p:pic>
      <p:pic>
        <p:nvPicPr>
          <p:cNvPr id="53" name="Picture 52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828800"/>
            <a:ext cx="914400" cy="14859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72000" y="4572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3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00" y="4572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৭-৪=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5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457200"/>
            <a:ext cx="4419600" cy="1107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বাম পাশের  বিয়োগ গুলির সঙ্গে ডান পাশের সংখ্যা গুলির মিল কর 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3352800"/>
          <a:ext cx="60960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42950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৯-৪=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৫-১=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r>
                        <a:rPr lang="bn-BD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৭-৫=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৮-৫</a:t>
                      </a:r>
                      <a:r>
                        <a:rPr lang="bn-BD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=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৪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2514600" y="3733800"/>
            <a:ext cx="2133600" cy="1371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667000" y="4495800"/>
            <a:ext cx="1905000" cy="1371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590800" y="3733800"/>
            <a:ext cx="2057400" cy="1447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819400" y="4495800"/>
            <a:ext cx="1905000" cy="1371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0800000" flipV="1">
            <a:off x="1828800" y="1524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৪-১ 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209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৮-৬=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2971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৭-৪=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3733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৫-২=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457200"/>
            <a:ext cx="59436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এসো নিচের বিয়োগ করে দেখি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1524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2209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2971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3733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 animBg="1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838200"/>
            <a:ext cx="2971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981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নিচের বিয়োগ গুলি খাতায় তুলে পূরন কর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3048000"/>
            <a:ext cx="495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৪-১=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৭-৩=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৯-৫=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৮-৬=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৬-৪=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3048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3581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4191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4724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5334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/>
      <p:bldP spid="7" grpId="0"/>
      <p:bldP spid="8" grpId="0"/>
      <p:bldP spid="9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914400"/>
            <a:ext cx="29718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7432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তোমার গণিত বই এর ৪১ পৃষ্টার ১থেকে ১০ পর্যন্ত বিয়োগ গুলি বাড়ি থেকে লিখে আনবে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90500"/>
            <a:ext cx="6019800" cy="4514850"/>
          </a:xfrm>
          <a:prstGeom prst="rect">
            <a:avLst/>
          </a:prstGeom>
        </p:spPr>
      </p:pic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838200"/>
            <a:ext cx="4923692" cy="3200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4800600"/>
            <a:ext cx="5715000" cy="14465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0"/>
            <a:ext cx="6324600" cy="1438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304800"/>
            <a:ext cx="449580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4000" dirty="0" smtClean="0"/>
              <a:t> পরিচিতি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2362200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মোঃ তোফাজ্জল হোসেন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প্রধান শিক্ষক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কালদাস পাড়া   সঃ প্রাঃ বিঃ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তেতুলিয়া , পঞ্চগড় ।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8" name="Picture 7" descr="7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219200" y="2133600"/>
            <a:ext cx="46482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6324600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934BC9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5400" dirty="0">
              <a:solidFill>
                <a:srgbClr val="934BC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5146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514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438400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   প্রথম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বিষয়ঃ গণিত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পাঠঃ বিয়োগের ধারণা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990600"/>
            <a:ext cx="4038600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F0"/>
                </a:solidFill>
              </a:rPr>
              <a:t>শিখনফল</a:t>
            </a:r>
            <a:r>
              <a:rPr lang="bn-BD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362200"/>
            <a:ext cx="7620000" cy="230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১০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 এক গুচ্ছ উপকরণ থেকে কয়েকটি উপকরণ  বাদ দিলে কয়টি থাকে তা বলতে পারবে।</a:t>
            </a:r>
            <a:endParaRPr lang="bn-BD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১০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 একগুচ্ছ উপকরণ থেকে কয়েকটি বাদ দিলে কয়টি থাকে তা সংখ্যায় বলতে ও লিখতে পারবে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1295400"/>
            <a:ext cx="3810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পূর্ব জ্ঞান যাচাই 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828800" y="2209800"/>
            <a:ext cx="7010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743201"/>
            <a:ext cx="60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5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2743201"/>
            <a:ext cx="68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+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2743200"/>
            <a:ext cx="68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3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2667000"/>
            <a:ext cx="83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=</a:t>
            </a:r>
            <a:endParaRPr lang="en-US" sz="9600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2514600"/>
            <a:ext cx="121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8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5" grpId="1"/>
      <p:bldP spid="6" grpId="0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47800" y="4114800"/>
            <a:ext cx="4191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2667000"/>
            <a:ext cx="461665" cy="3505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380107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বিয়োগ চিহ্ন 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7696200" cy="1905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81200" y="762000"/>
            <a:ext cx="49530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পাঠের শিরোনাম </a:t>
            </a:r>
            <a:endParaRPr lang="en-US" sz="6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971800"/>
            <a:ext cx="7086600" cy="156966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বিয়োগের ধারণা 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2954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217474"/>
            <a:ext cx="6553200" cy="1754326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পাঁচ জন শিক্ষার্থীকে সামনে এনে  তাদের থেকে তিন জনকে আলাদা করলে  দুই জন থাকে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3617893"/>
            <a:ext cx="6705600" cy="954107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অনুরুপ ভাবে নুড়িপাথর ,মার্বেল এর সাহায্যে বিয়োগের ধারণা দেব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392668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বাস্তব পর্যায়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5400675"/>
            <a:ext cx="4572000" cy="1457325"/>
          </a:xfrm>
          <a:prstGeom prst="rect">
            <a:avLst/>
          </a:prstGeom>
        </p:spPr>
      </p:pic>
      <p:pic>
        <p:nvPicPr>
          <p:cNvPr id="8" name="Picture 7" descr="8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57200"/>
            <a:ext cx="4724400" cy="5328270"/>
          </a:xfrm>
          <a:prstGeom prst="rect">
            <a:avLst/>
          </a:prstGeom>
        </p:spPr>
      </p:pic>
      <p:pic>
        <p:nvPicPr>
          <p:cNvPr id="5" name="Picture 4" descr="7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838200"/>
            <a:ext cx="876300" cy="8763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7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1295400"/>
            <a:ext cx="723900" cy="8763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 descr="7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762000"/>
            <a:ext cx="876300" cy="8001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 descr="7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1600200"/>
            <a:ext cx="876300" cy="6477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" name="Picture 1" descr="7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1905000"/>
            <a:ext cx="876300" cy="8001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7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2362200"/>
            <a:ext cx="876300" cy="8763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1371600" y="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এসো একটি ছবি দেখি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9530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6-3=3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8.0481E-7 L 1.11022E-16 0.372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14431E-6 L 0 0.488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17483 L -0.00625 0.5078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224</Words>
  <Application>Microsoft Office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babu</dc:creator>
  <cp:lastModifiedBy>babu</cp:lastModifiedBy>
  <cp:revision>112</cp:revision>
  <dcterms:created xsi:type="dcterms:W3CDTF">2006-08-16T00:00:00Z</dcterms:created>
  <dcterms:modified xsi:type="dcterms:W3CDTF">2020-03-03T04:06:21Z</dcterms:modified>
</cp:coreProperties>
</file>