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89D01-9D14-45DF-AF7E-1A833B719AE7}" type="doc">
      <dgm:prSet loTypeId="urn:microsoft.com/office/officeart/2005/8/layout/radial1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36031CA-239F-46FB-9F89-2F0989BB91DF}">
      <dgm:prSet phldrT="[Text]" custT="1"/>
      <dgm:spPr/>
      <dgm:t>
        <a:bodyPr/>
        <a:lstStyle/>
        <a:p>
          <a:pPr algn="ctr"/>
          <a:r>
            <a:rPr lang="bn-IN" sz="3600" dirty="0" smtClean="0">
              <a:latin typeface="NikoshBAN" pitchFamily="2" charset="0"/>
              <a:cs typeface="NikoshBAN" pitchFamily="2" charset="0"/>
            </a:rPr>
            <a:t>ন্ত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2457E0E6-7E78-499C-B873-E3DA45BCD0D5}" type="parTrans" cxnId="{EBF8D6FF-E013-4804-9899-AF74FC1EBCBC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F768CBE8-DDAF-4E18-BE63-B0017B6C18AA}" type="sibTrans" cxnId="{EBF8D6FF-E013-4804-9899-AF74FC1EBCBC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53D2F1B0-AC91-4F52-95DA-9D0AE9B4D4A8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অন্ত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887F46E4-AFD4-4BA6-9B97-4769F0C9B7FE}" type="parTrans" cxnId="{C195221B-0AAC-4E95-892C-1FEA987C2EAB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96FAE02B-BEB9-4CFD-97E7-F3056737FE14}" type="sibTrans" cxnId="{C195221B-0AAC-4E95-892C-1FEA987C2EAB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B4C104EB-E607-4B9D-872C-98885B8F790F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1592C6E6-8898-45D3-86F0-901BEE2DD723}" type="parTrans" cxnId="{6E801C6F-CA57-4F94-9426-EC075A317F3C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BFB2DA8C-EA7C-42C6-89D7-0EB6D60C281A}" type="sibTrans" cxnId="{6E801C6F-CA57-4F94-9426-EC075A317F3C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B6F3A133-03B9-4EF9-9730-23F84DC39CCD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1318BF9B-8838-4FA4-AF11-3C480BB49195}" type="parTrans" cxnId="{03A9381E-CA54-4668-988C-111D97DE0961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95246EE9-33DB-475D-AEC3-062773B20912}" type="sibTrans" cxnId="{03A9381E-CA54-4668-988C-111D97DE0961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234B0D86-286C-420B-9507-121EFAE5A198}">
      <dgm:prSet phldrT="[Text]" custT="1"/>
      <dgm:spPr/>
      <dgm:t>
        <a:bodyPr/>
        <a:lstStyle/>
        <a:p>
          <a:r>
            <a:rPr lang="bn-IN" sz="3600" dirty="0" smtClean="0">
              <a:latin typeface="NikoshBAN" pitchFamily="2" charset="0"/>
              <a:cs typeface="NikoshBAN" pitchFamily="2" charset="0"/>
            </a:rPr>
            <a:t>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9BA8C07B-6BFB-44C8-A686-890D91C14BD9}" type="parTrans" cxnId="{563838F7-E5EC-4AE1-8798-34A43A243F4B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F62D3889-A317-4F9F-B3C7-7B731C03B473}" type="sibTrans" cxnId="{563838F7-E5EC-4AE1-8798-34A43A243F4B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3CE77131-2A6E-4B56-B1B4-E9226A01CC1F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702B3A20-4C89-451C-B0D1-F3E878BFE098}" type="parTrans" cxnId="{0CF30421-4DF2-41C2-86C4-0EF5DA76FFCE}">
      <dgm:prSet custT="1"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7136EE08-BB11-4AA8-8B9A-2E5DDEB4C6A9}" type="sibTrans" cxnId="{0CF30421-4DF2-41C2-86C4-0EF5DA76FFCE}">
      <dgm:prSet/>
      <dgm:spPr/>
      <dgm:t>
        <a:bodyPr/>
        <a:lstStyle/>
        <a:p>
          <a:endParaRPr lang="en-US" sz="3600">
            <a:latin typeface="NikoshBAN" pitchFamily="2" charset="0"/>
            <a:cs typeface="NikoshBAN" pitchFamily="2" charset="0"/>
          </a:endParaRPr>
        </a:p>
      </dgm:t>
    </dgm:pt>
    <dgm:pt modelId="{A5B6DA20-0AB0-4D4F-995A-E6DDE441BC76}" type="pres">
      <dgm:prSet presAssocID="{19789D01-9D14-45DF-AF7E-1A833B719A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638040-BF4B-4B22-8C56-B4B880D9CECD}" type="pres">
      <dgm:prSet presAssocID="{A36031CA-239F-46FB-9F89-2F0989BB91DF}" presName="centerShape" presStyleLbl="node0" presStyleIdx="0" presStyleCnt="1"/>
      <dgm:spPr/>
      <dgm:t>
        <a:bodyPr/>
        <a:lstStyle/>
        <a:p>
          <a:endParaRPr lang="en-US"/>
        </a:p>
      </dgm:t>
    </dgm:pt>
    <dgm:pt modelId="{290858E9-ABAD-4685-B0B8-EBF8D92ACD87}" type="pres">
      <dgm:prSet presAssocID="{887F46E4-AFD4-4BA6-9B97-4769F0C9B7FE}" presName="Name9" presStyleLbl="parChTrans1D2" presStyleIdx="0" presStyleCnt="5"/>
      <dgm:spPr/>
      <dgm:t>
        <a:bodyPr/>
        <a:lstStyle/>
        <a:p>
          <a:endParaRPr lang="en-US"/>
        </a:p>
      </dgm:t>
    </dgm:pt>
    <dgm:pt modelId="{8389A1B4-DC21-4748-AFB6-17E6EEE094C8}" type="pres">
      <dgm:prSet presAssocID="{887F46E4-AFD4-4BA6-9B97-4769F0C9B7F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C94B8FE-2037-4214-B25F-EB8849D45412}" type="pres">
      <dgm:prSet presAssocID="{53D2F1B0-AC91-4F52-95DA-9D0AE9B4D4A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E2F013-4A77-46E9-A4FD-63B026820ADB}" type="pres">
      <dgm:prSet presAssocID="{1592C6E6-8898-45D3-86F0-901BEE2DD723}" presName="Name9" presStyleLbl="parChTrans1D2" presStyleIdx="1" presStyleCnt="5"/>
      <dgm:spPr/>
      <dgm:t>
        <a:bodyPr/>
        <a:lstStyle/>
        <a:p>
          <a:endParaRPr lang="en-US"/>
        </a:p>
      </dgm:t>
    </dgm:pt>
    <dgm:pt modelId="{1187FA7F-F6DC-4B7B-B84F-21B531C95663}" type="pres">
      <dgm:prSet presAssocID="{1592C6E6-8898-45D3-86F0-901BEE2DD723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3A32F28-F7FA-4BB8-8E8C-6EF13332EC30}" type="pres">
      <dgm:prSet presAssocID="{B4C104EB-E607-4B9D-872C-98885B8F790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D2A36-42FA-4BA6-996D-0D49B580F32E}" type="pres">
      <dgm:prSet presAssocID="{1318BF9B-8838-4FA4-AF11-3C480BB49195}" presName="Name9" presStyleLbl="parChTrans1D2" presStyleIdx="2" presStyleCnt="5"/>
      <dgm:spPr/>
      <dgm:t>
        <a:bodyPr/>
        <a:lstStyle/>
        <a:p>
          <a:endParaRPr lang="en-US"/>
        </a:p>
      </dgm:t>
    </dgm:pt>
    <dgm:pt modelId="{3E2B4F48-09EC-4406-A656-647E96EE6AE7}" type="pres">
      <dgm:prSet presAssocID="{1318BF9B-8838-4FA4-AF11-3C480BB49195}" presName="connTx" presStyleLbl="parChTrans1D2" presStyleIdx="2" presStyleCnt="5"/>
      <dgm:spPr/>
      <dgm:t>
        <a:bodyPr/>
        <a:lstStyle/>
        <a:p>
          <a:endParaRPr lang="en-US"/>
        </a:p>
      </dgm:t>
    </dgm:pt>
    <dgm:pt modelId="{0AAD3AE3-CF86-4151-97A3-EDBC6C6FF271}" type="pres">
      <dgm:prSet presAssocID="{B6F3A133-03B9-4EF9-9730-23F84DC39CC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AEDB8-B3E2-46D8-959C-6AC34D91011C}" type="pres">
      <dgm:prSet presAssocID="{9BA8C07B-6BFB-44C8-A686-890D91C14BD9}" presName="Name9" presStyleLbl="parChTrans1D2" presStyleIdx="3" presStyleCnt="5"/>
      <dgm:spPr/>
      <dgm:t>
        <a:bodyPr/>
        <a:lstStyle/>
        <a:p>
          <a:endParaRPr lang="en-US"/>
        </a:p>
      </dgm:t>
    </dgm:pt>
    <dgm:pt modelId="{FA9F6D8D-3BCD-48B5-8E1F-7D88F08B0BDB}" type="pres">
      <dgm:prSet presAssocID="{9BA8C07B-6BFB-44C8-A686-890D91C14BD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52BD5FDD-F785-47D9-8B32-53200D43DC9C}" type="pres">
      <dgm:prSet presAssocID="{234B0D86-286C-420B-9507-121EFAE5A19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61A78-A188-4F1E-A17F-9BB62A065884}" type="pres">
      <dgm:prSet presAssocID="{702B3A20-4C89-451C-B0D1-F3E878BFE098}" presName="Name9" presStyleLbl="parChTrans1D2" presStyleIdx="4" presStyleCnt="5"/>
      <dgm:spPr/>
      <dgm:t>
        <a:bodyPr/>
        <a:lstStyle/>
        <a:p>
          <a:endParaRPr lang="en-US"/>
        </a:p>
      </dgm:t>
    </dgm:pt>
    <dgm:pt modelId="{C92ED58C-EAD7-41B8-9030-F873414D4806}" type="pres">
      <dgm:prSet presAssocID="{702B3A20-4C89-451C-B0D1-F3E878BFE09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06CF5192-63CD-44E7-BFE5-E739CFA69DA4}" type="pres">
      <dgm:prSet presAssocID="{3CE77131-2A6E-4B56-B1B4-E9226A01CC1F}" presName="node" presStyleLbl="node1" presStyleIdx="4" presStyleCnt="5" custRadScaleRad="103800" custRadScaleInc="3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704ADD-D961-41E8-AABA-3A7FAD0262BC}" type="presOf" srcId="{3CE77131-2A6E-4B56-B1B4-E9226A01CC1F}" destId="{06CF5192-63CD-44E7-BFE5-E739CFA69DA4}" srcOrd="0" destOrd="0" presId="urn:microsoft.com/office/officeart/2005/8/layout/radial1"/>
    <dgm:cxn modelId="{EBF8D6FF-E013-4804-9899-AF74FC1EBCBC}" srcId="{19789D01-9D14-45DF-AF7E-1A833B719AE7}" destId="{A36031CA-239F-46FB-9F89-2F0989BB91DF}" srcOrd="0" destOrd="0" parTransId="{2457E0E6-7E78-499C-B873-E3DA45BCD0D5}" sibTransId="{F768CBE8-DDAF-4E18-BE63-B0017B6C18AA}"/>
    <dgm:cxn modelId="{0CF30421-4DF2-41C2-86C4-0EF5DA76FFCE}" srcId="{A36031CA-239F-46FB-9F89-2F0989BB91DF}" destId="{3CE77131-2A6E-4B56-B1B4-E9226A01CC1F}" srcOrd="4" destOrd="0" parTransId="{702B3A20-4C89-451C-B0D1-F3E878BFE098}" sibTransId="{7136EE08-BB11-4AA8-8B9A-2E5DDEB4C6A9}"/>
    <dgm:cxn modelId="{D7F9650C-4128-4BA4-864C-BB8864A372A6}" type="presOf" srcId="{B4C104EB-E607-4B9D-872C-98885B8F790F}" destId="{73A32F28-F7FA-4BB8-8E8C-6EF13332EC30}" srcOrd="0" destOrd="0" presId="urn:microsoft.com/office/officeart/2005/8/layout/radial1"/>
    <dgm:cxn modelId="{1901392C-5678-42D4-96DF-A53BE36A2BC1}" type="presOf" srcId="{887F46E4-AFD4-4BA6-9B97-4769F0C9B7FE}" destId="{8389A1B4-DC21-4748-AFB6-17E6EEE094C8}" srcOrd="1" destOrd="0" presId="urn:microsoft.com/office/officeart/2005/8/layout/radial1"/>
    <dgm:cxn modelId="{398BB217-C5BD-4890-B9ED-A68BAE4C4F94}" type="presOf" srcId="{702B3A20-4C89-451C-B0D1-F3E878BFE098}" destId="{C92ED58C-EAD7-41B8-9030-F873414D4806}" srcOrd="1" destOrd="0" presId="urn:microsoft.com/office/officeart/2005/8/layout/radial1"/>
    <dgm:cxn modelId="{707A340D-002E-4F89-AED6-758B94F9CFCB}" type="presOf" srcId="{1592C6E6-8898-45D3-86F0-901BEE2DD723}" destId="{A8E2F013-4A77-46E9-A4FD-63B026820ADB}" srcOrd="0" destOrd="0" presId="urn:microsoft.com/office/officeart/2005/8/layout/radial1"/>
    <dgm:cxn modelId="{D79ACE90-6F88-43F6-9AFC-85E0CFB29300}" type="presOf" srcId="{19789D01-9D14-45DF-AF7E-1A833B719AE7}" destId="{A5B6DA20-0AB0-4D4F-995A-E6DDE441BC76}" srcOrd="0" destOrd="0" presId="urn:microsoft.com/office/officeart/2005/8/layout/radial1"/>
    <dgm:cxn modelId="{1973A42E-DC49-4E83-8B08-9F627EB8082E}" type="presOf" srcId="{A36031CA-239F-46FB-9F89-2F0989BB91DF}" destId="{5D638040-BF4B-4B22-8C56-B4B880D9CECD}" srcOrd="0" destOrd="0" presId="urn:microsoft.com/office/officeart/2005/8/layout/radial1"/>
    <dgm:cxn modelId="{9B4F112C-0737-4102-B0E8-34EBD0F20F86}" type="presOf" srcId="{234B0D86-286C-420B-9507-121EFAE5A198}" destId="{52BD5FDD-F785-47D9-8B32-53200D43DC9C}" srcOrd="0" destOrd="0" presId="urn:microsoft.com/office/officeart/2005/8/layout/radial1"/>
    <dgm:cxn modelId="{D8E9ABFC-41F9-44A7-BB13-724C5972F208}" type="presOf" srcId="{1318BF9B-8838-4FA4-AF11-3C480BB49195}" destId="{B76D2A36-42FA-4BA6-996D-0D49B580F32E}" srcOrd="0" destOrd="0" presId="urn:microsoft.com/office/officeart/2005/8/layout/radial1"/>
    <dgm:cxn modelId="{2748769D-0706-40D9-AB12-50B84EA565CE}" type="presOf" srcId="{B6F3A133-03B9-4EF9-9730-23F84DC39CCD}" destId="{0AAD3AE3-CF86-4151-97A3-EDBC6C6FF271}" srcOrd="0" destOrd="0" presId="urn:microsoft.com/office/officeart/2005/8/layout/radial1"/>
    <dgm:cxn modelId="{FFDE5615-8483-4231-B222-408B8189FCC1}" type="presOf" srcId="{1592C6E6-8898-45D3-86F0-901BEE2DD723}" destId="{1187FA7F-F6DC-4B7B-B84F-21B531C95663}" srcOrd="1" destOrd="0" presId="urn:microsoft.com/office/officeart/2005/8/layout/radial1"/>
    <dgm:cxn modelId="{BF0C1E61-FFE6-4592-A8B0-D3551EF2118C}" type="presOf" srcId="{1318BF9B-8838-4FA4-AF11-3C480BB49195}" destId="{3E2B4F48-09EC-4406-A656-647E96EE6AE7}" srcOrd="1" destOrd="0" presId="urn:microsoft.com/office/officeart/2005/8/layout/radial1"/>
    <dgm:cxn modelId="{6EB5B1A4-2D69-4668-8475-3A2C4B1C9D53}" type="presOf" srcId="{9BA8C07B-6BFB-44C8-A686-890D91C14BD9}" destId="{FA9F6D8D-3BCD-48B5-8E1F-7D88F08B0BDB}" srcOrd="1" destOrd="0" presId="urn:microsoft.com/office/officeart/2005/8/layout/radial1"/>
    <dgm:cxn modelId="{066303A7-99ED-402A-8849-9B27AE878894}" type="presOf" srcId="{702B3A20-4C89-451C-B0D1-F3E878BFE098}" destId="{13661A78-A188-4F1E-A17F-9BB62A065884}" srcOrd="0" destOrd="0" presId="urn:microsoft.com/office/officeart/2005/8/layout/radial1"/>
    <dgm:cxn modelId="{6E801C6F-CA57-4F94-9426-EC075A317F3C}" srcId="{A36031CA-239F-46FB-9F89-2F0989BB91DF}" destId="{B4C104EB-E607-4B9D-872C-98885B8F790F}" srcOrd="1" destOrd="0" parTransId="{1592C6E6-8898-45D3-86F0-901BEE2DD723}" sibTransId="{BFB2DA8C-EA7C-42C6-89D7-0EB6D60C281A}"/>
    <dgm:cxn modelId="{56838395-6D0C-410C-8E7F-1BF013217876}" type="presOf" srcId="{887F46E4-AFD4-4BA6-9B97-4769F0C9B7FE}" destId="{290858E9-ABAD-4685-B0B8-EBF8D92ACD87}" srcOrd="0" destOrd="0" presId="urn:microsoft.com/office/officeart/2005/8/layout/radial1"/>
    <dgm:cxn modelId="{C195221B-0AAC-4E95-892C-1FEA987C2EAB}" srcId="{A36031CA-239F-46FB-9F89-2F0989BB91DF}" destId="{53D2F1B0-AC91-4F52-95DA-9D0AE9B4D4A8}" srcOrd="0" destOrd="0" parTransId="{887F46E4-AFD4-4BA6-9B97-4769F0C9B7FE}" sibTransId="{96FAE02B-BEB9-4CFD-97E7-F3056737FE14}"/>
    <dgm:cxn modelId="{03A9381E-CA54-4668-988C-111D97DE0961}" srcId="{A36031CA-239F-46FB-9F89-2F0989BB91DF}" destId="{B6F3A133-03B9-4EF9-9730-23F84DC39CCD}" srcOrd="2" destOrd="0" parTransId="{1318BF9B-8838-4FA4-AF11-3C480BB49195}" sibTransId="{95246EE9-33DB-475D-AEC3-062773B20912}"/>
    <dgm:cxn modelId="{837EF5E4-70FC-449F-8809-676F25A8CF39}" type="presOf" srcId="{9BA8C07B-6BFB-44C8-A686-890D91C14BD9}" destId="{945AEDB8-B3E2-46D8-959C-6AC34D91011C}" srcOrd="0" destOrd="0" presId="urn:microsoft.com/office/officeart/2005/8/layout/radial1"/>
    <dgm:cxn modelId="{64632349-6CAC-4A74-93E5-D7526BC431B4}" type="presOf" srcId="{53D2F1B0-AC91-4F52-95DA-9D0AE9B4D4A8}" destId="{5C94B8FE-2037-4214-B25F-EB8849D45412}" srcOrd="0" destOrd="0" presId="urn:microsoft.com/office/officeart/2005/8/layout/radial1"/>
    <dgm:cxn modelId="{563838F7-E5EC-4AE1-8798-34A43A243F4B}" srcId="{A36031CA-239F-46FB-9F89-2F0989BB91DF}" destId="{234B0D86-286C-420B-9507-121EFAE5A198}" srcOrd="3" destOrd="0" parTransId="{9BA8C07B-6BFB-44C8-A686-890D91C14BD9}" sibTransId="{F62D3889-A317-4F9F-B3C7-7B731C03B473}"/>
    <dgm:cxn modelId="{C60678B3-792A-4DBE-AE33-26E0442ACCB4}" type="presParOf" srcId="{A5B6DA20-0AB0-4D4F-995A-E6DDE441BC76}" destId="{5D638040-BF4B-4B22-8C56-B4B880D9CECD}" srcOrd="0" destOrd="0" presId="urn:microsoft.com/office/officeart/2005/8/layout/radial1"/>
    <dgm:cxn modelId="{E3A9A817-62D9-492A-8ED9-258EC0B51237}" type="presParOf" srcId="{A5B6DA20-0AB0-4D4F-995A-E6DDE441BC76}" destId="{290858E9-ABAD-4685-B0B8-EBF8D92ACD87}" srcOrd="1" destOrd="0" presId="urn:microsoft.com/office/officeart/2005/8/layout/radial1"/>
    <dgm:cxn modelId="{ED6F4B3B-BDAA-46B7-A9C5-DA16951D6F1B}" type="presParOf" srcId="{290858E9-ABAD-4685-B0B8-EBF8D92ACD87}" destId="{8389A1B4-DC21-4748-AFB6-17E6EEE094C8}" srcOrd="0" destOrd="0" presId="urn:microsoft.com/office/officeart/2005/8/layout/radial1"/>
    <dgm:cxn modelId="{FECEB06E-A153-423C-8797-BA1C75FB6863}" type="presParOf" srcId="{A5B6DA20-0AB0-4D4F-995A-E6DDE441BC76}" destId="{5C94B8FE-2037-4214-B25F-EB8849D45412}" srcOrd="2" destOrd="0" presId="urn:microsoft.com/office/officeart/2005/8/layout/radial1"/>
    <dgm:cxn modelId="{6861FD7F-15FD-405D-ADDE-7184386B31F6}" type="presParOf" srcId="{A5B6DA20-0AB0-4D4F-995A-E6DDE441BC76}" destId="{A8E2F013-4A77-46E9-A4FD-63B026820ADB}" srcOrd="3" destOrd="0" presId="urn:microsoft.com/office/officeart/2005/8/layout/radial1"/>
    <dgm:cxn modelId="{5AFBF7A7-1D89-413A-9A5D-1F084C85C004}" type="presParOf" srcId="{A8E2F013-4A77-46E9-A4FD-63B026820ADB}" destId="{1187FA7F-F6DC-4B7B-B84F-21B531C95663}" srcOrd="0" destOrd="0" presId="urn:microsoft.com/office/officeart/2005/8/layout/radial1"/>
    <dgm:cxn modelId="{B0BCAF20-F535-423A-84B5-D2A688B93B96}" type="presParOf" srcId="{A5B6DA20-0AB0-4D4F-995A-E6DDE441BC76}" destId="{73A32F28-F7FA-4BB8-8E8C-6EF13332EC30}" srcOrd="4" destOrd="0" presId="urn:microsoft.com/office/officeart/2005/8/layout/radial1"/>
    <dgm:cxn modelId="{2E541A76-442B-48C4-93DA-2CB17473AD25}" type="presParOf" srcId="{A5B6DA20-0AB0-4D4F-995A-E6DDE441BC76}" destId="{B76D2A36-42FA-4BA6-996D-0D49B580F32E}" srcOrd="5" destOrd="0" presId="urn:microsoft.com/office/officeart/2005/8/layout/radial1"/>
    <dgm:cxn modelId="{D5AA75D2-B629-4858-8D9C-849D3B16703E}" type="presParOf" srcId="{B76D2A36-42FA-4BA6-996D-0D49B580F32E}" destId="{3E2B4F48-09EC-4406-A656-647E96EE6AE7}" srcOrd="0" destOrd="0" presId="urn:microsoft.com/office/officeart/2005/8/layout/radial1"/>
    <dgm:cxn modelId="{B72D0686-699D-48A1-9087-AC56A99D772C}" type="presParOf" srcId="{A5B6DA20-0AB0-4D4F-995A-E6DDE441BC76}" destId="{0AAD3AE3-CF86-4151-97A3-EDBC6C6FF271}" srcOrd="6" destOrd="0" presId="urn:microsoft.com/office/officeart/2005/8/layout/radial1"/>
    <dgm:cxn modelId="{49264438-2660-406B-BC45-1127A29DC428}" type="presParOf" srcId="{A5B6DA20-0AB0-4D4F-995A-E6DDE441BC76}" destId="{945AEDB8-B3E2-46D8-959C-6AC34D91011C}" srcOrd="7" destOrd="0" presId="urn:microsoft.com/office/officeart/2005/8/layout/radial1"/>
    <dgm:cxn modelId="{5525DEC6-B3CB-4AFC-A089-ABE15D34AE09}" type="presParOf" srcId="{945AEDB8-B3E2-46D8-959C-6AC34D91011C}" destId="{FA9F6D8D-3BCD-48B5-8E1F-7D88F08B0BDB}" srcOrd="0" destOrd="0" presId="urn:microsoft.com/office/officeart/2005/8/layout/radial1"/>
    <dgm:cxn modelId="{F4F54C82-AB74-4BD3-9C59-67F979BB3F44}" type="presParOf" srcId="{A5B6DA20-0AB0-4D4F-995A-E6DDE441BC76}" destId="{52BD5FDD-F785-47D9-8B32-53200D43DC9C}" srcOrd="8" destOrd="0" presId="urn:microsoft.com/office/officeart/2005/8/layout/radial1"/>
    <dgm:cxn modelId="{EA69D072-84BF-4B2D-9D7F-2189D7715D4C}" type="presParOf" srcId="{A5B6DA20-0AB0-4D4F-995A-E6DDE441BC76}" destId="{13661A78-A188-4F1E-A17F-9BB62A065884}" srcOrd="9" destOrd="0" presId="urn:microsoft.com/office/officeart/2005/8/layout/radial1"/>
    <dgm:cxn modelId="{EECAEE35-69D5-4D36-8545-8A13690D81BB}" type="presParOf" srcId="{13661A78-A188-4F1E-A17F-9BB62A065884}" destId="{C92ED58C-EAD7-41B8-9030-F873414D4806}" srcOrd="0" destOrd="0" presId="urn:microsoft.com/office/officeart/2005/8/layout/radial1"/>
    <dgm:cxn modelId="{F777F273-EA81-4F88-B911-500BA6743E8E}" type="presParOf" srcId="{A5B6DA20-0AB0-4D4F-995A-E6DDE441BC76}" destId="{06CF5192-63CD-44E7-BFE5-E739CFA69DA4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5257800"/>
            <a:ext cx="8610600" cy="1447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gettyimages-170042033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6576"/>
            <a:ext cx="8991600" cy="4992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5083"/>
            <a:ext cx="6400800" cy="1451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শিক্ষার্থীর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5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8534400" cy="48629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5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228600"/>
            <a:ext cx="30480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13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971800"/>
            <a:ext cx="30480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15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2400"/>
            <a:ext cx="2971800" cy="259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21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971800"/>
            <a:ext cx="29718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Flowchart: Terminator 9"/>
          <p:cNvSpPr/>
          <p:nvPr/>
        </p:nvSpPr>
        <p:spPr>
          <a:xfrm>
            <a:off x="533400" y="5867400"/>
            <a:ext cx="7620000" cy="685800"/>
          </a:xfrm>
          <a:prstGeom prst="flowChartTerminato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আমাদের দেশ ফুলের দেশ,ফলের দেশ।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295681-background-from-a-variety-of-artificial-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"/>
            <a:ext cx="3810000" cy="2362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5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28600"/>
            <a:ext cx="3886200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 descr="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667000"/>
            <a:ext cx="800100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Flowchart: Punched Tape 7"/>
          <p:cNvSpPr/>
          <p:nvPr/>
        </p:nvSpPr>
        <p:spPr>
          <a:xfrm>
            <a:off x="1066800" y="5181600"/>
            <a:ext cx="6553200" cy="16764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নানা রঙের ও নানা রকমের ফুলফল দেখা যায় সারা বছর জুড়ে।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2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39624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31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"/>
            <a:ext cx="3886200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Double Wave 6"/>
          <p:cNvSpPr/>
          <p:nvPr/>
        </p:nvSpPr>
        <p:spPr>
          <a:xfrm>
            <a:off x="1219200" y="4495800"/>
            <a:ext cx="6553200" cy="1752600"/>
          </a:xfrm>
          <a:prstGeom prst="doubleWave">
            <a:avLst>
              <a:gd name="adj1" fmla="val 6250"/>
              <a:gd name="adj2" fmla="val 42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গোলাপ ফোটে সারা বছর।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2590800" cy="27953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 descr="33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81000"/>
            <a:ext cx="2590800" cy="2743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34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381000"/>
            <a:ext cx="25908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Flowchart: Punched Tape 4"/>
          <p:cNvSpPr/>
          <p:nvPr/>
        </p:nvSpPr>
        <p:spPr>
          <a:xfrm>
            <a:off x="914400" y="3505200"/>
            <a:ext cx="7010400" cy="251460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লাল,সাদা,গোলাপি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7696200" cy="4000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Flowchart: Alternate Process 2"/>
          <p:cNvSpPr/>
          <p:nvPr/>
        </p:nvSpPr>
        <p:spPr>
          <a:xfrm>
            <a:off x="1143000" y="4724400"/>
            <a:ext cx="6477000" cy="14478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গোলাপের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সুগন্ধ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5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28600"/>
            <a:ext cx="2619375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3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8600"/>
            <a:ext cx="25908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3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228600"/>
            <a:ext cx="25908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Flowchart: Preparation 7"/>
          <p:cNvSpPr/>
          <p:nvPr/>
        </p:nvSpPr>
        <p:spPr>
          <a:xfrm>
            <a:off x="304800" y="3200400"/>
            <a:ext cx="2438400" cy="7620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কৃষ্ণচূড়া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3505200" y="3200400"/>
            <a:ext cx="2209800" cy="838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শিমুল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lowchart: Preparation 13"/>
          <p:cNvSpPr/>
          <p:nvPr/>
        </p:nvSpPr>
        <p:spPr>
          <a:xfrm>
            <a:off x="6553200" y="3200400"/>
            <a:ext cx="2133600" cy="7620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পলাশ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457200" y="4572000"/>
            <a:ext cx="8305800" cy="15240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লাল রং নিয়ে ফোটে কৃষ্ণচূড়া,শিমুল,পলাশ।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066800" y="228600"/>
            <a:ext cx="6400800" cy="5176302"/>
            <a:chOff x="381000" y="228600"/>
            <a:chExt cx="6934200" cy="5694179"/>
          </a:xfrm>
        </p:grpSpPr>
        <p:pic>
          <p:nvPicPr>
            <p:cNvPr id="11" name="Picture 10" descr="35.jf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62400" y="228600"/>
              <a:ext cx="3352800" cy="2895600"/>
            </a:xfrm>
            <a:prstGeom prst="rect">
              <a:avLst/>
            </a:prstGeom>
          </p:spPr>
        </p:pic>
        <p:pic>
          <p:nvPicPr>
            <p:cNvPr id="12" name="Picture 11" descr="37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1000" y="228600"/>
              <a:ext cx="3581400" cy="2895600"/>
            </a:xfrm>
            <a:prstGeom prst="rect">
              <a:avLst/>
            </a:prstGeom>
          </p:spPr>
        </p:pic>
        <p:pic>
          <p:nvPicPr>
            <p:cNvPr id="14" name="Picture 13" descr="STS_001_Butea_monosperma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" y="3118619"/>
              <a:ext cx="6934200" cy="2804160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457200" y="5791200"/>
            <a:ext cx="78486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খুবই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সুবাস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নেই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143000" y="381000"/>
            <a:ext cx="6324600" cy="49530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43000" y="228600"/>
            <a:ext cx="6324600" cy="51054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34290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"/>
            <a:ext cx="34290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4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429000"/>
            <a:ext cx="3429000" cy="2533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429000"/>
            <a:ext cx="3429000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Flowchart: Terminator 5"/>
          <p:cNvSpPr/>
          <p:nvPr/>
        </p:nvSpPr>
        <p:spPr>
          <a:xfrm>
            <a:off x="914400" y="2819400"/>
            <a:ext cx="2057400" cy="381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বেলি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4953000" y="2819400"/>
            <a:ext cx="2590800" cy="457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রজনীগন্ধা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eparation 10"/>
          <p:cNvSpPr/>
          <p:nvPr/>
        </p:nvSpPr>
        <p:spPr>
          <a:xfrm>
            <a:off x="685800" y="6096000"/>
            <a:ext cx="2209800" cy="60960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কামিনি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4724400" y="6096000"/>
            <a:ext cx="2971800" cy="609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গন্ধরাজ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2590800" cy="2778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 descr="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152400"/>
            <a:ext cx="2590799" cy="2762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152400"/>
            <a:ext cx="2514600" cy="2743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Flowchart: Alternate Process 4"/>
          <p:cNvSpPr/>
          <p:nvPr/>
        </p:nvSpPr>
        <p:spPr>
          <a:xfrm>
            <a:off x="304800" y="3124200"/>
            <a:ext cx="2209800" cy="457200"/>
          </a:xfrm>
          <a:prstGeom prst="flowChartAlternate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হাসনাহেনা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505200" y="3048000"/>
            <a:ext cx="2133600" cy="5334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দোলনচাঁপা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781800" y="3124200"/>
            <a:ext cx="1600200" cy="4572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শিউলি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3810000"/>
            <a:ext cx="8686800" cy="2438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বেলি,রজনীগন্ধা,কামিনী,গন্ধরাজ,হাসনাহেনা,দোলনচাঁপা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ও শিউলিও ফোটে অনেক।এগুলোর মিষ্টি গন্ধ মন ভরিয়ে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দেয়।এসব ফুলের রং সাদা।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Terminator 9"/>
          <p:cNvSpPr/>
          <p:nvPr/>
        </p:nvSpPr>
        <p:spPr>
          <a:xfrm>
            <a:off x="1600200" y="76200"/>
            <a:ext cx="5867400" cy="1143000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i="1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1828800"/>
            <a:ext cx="8001000" cy="411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অনুলতা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রায়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ভিতরগড়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পঞ্চগড়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পঞ্চগড়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39624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 descr="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52400"/>
            <a:ext cx="39624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laque 3"/>
          <p:cNvSpPr/>
          <p:nvPr/>
        </p:nvSpPr>
        <p:spPr>
          <a:xfrm>
            <a:off x="1143000" y="4267200"/>
            <a:ext cx="1828800" cy="762000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টগর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Plaque 4"/>
          <p:cNvSpPr/>
          <p:nvPr/>
        </p:nvSpPr>
        <p:spPr>
          <a:xfrm>
            <a:off x="5791200" y="4267200"/>
            <a:ext cx="1905000" cy="762000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কাশফুল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Plaque 8"/>
          <p:cNvSpPr/>
          <p:nvPr/>
        </p:nvSpPr>
        <p:spPr>
          <a:xfrm>
            <a:off x="1066800" y="5181600"/>
            <a:ext cx="7010400" cy="1447800"/>
          </a:xfrm>
          <a:prstGeom prst="plaqu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টগর ও কাশফুলও সাদা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752600" y="2057400"/>
          <a:ext cx="57912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owchart: Alternate Process 5"/>
          <p:cNvSpPr/>
          <p:nvPr/>
        </p:nvSpPr>
        <p:spPr>
          <a:xfrm>
            <a:off x="3276600" y="152400"/>
            <a:ext cx="2590800" cy="609600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581400" y="914400"/>
            <a:ext cx="2133600" cy="838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দোয়েল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3048000" y="152400"/>
            <a:ext cx="2590800" cy="83820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কোয়েল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295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নিচের ছকে কোনটি কী রঙের ফুল তা লিখ।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944469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পলাশ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6200" y="1944469"/>
            <a:ext cx="9701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বেলি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1944469"/>
            <a:ext cx="12073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কামিনী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05600" y="1944469"/>
            <a:ext cx="1217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শিমুল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580" y="2630269"/>
            <a:ext cx="13340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গন্ধরাজ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81200" y="1944469"/>
            <a:ext cx="1773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হাসনাহেনা 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76400" y="3429000"/>
          <a:ext cx="6096000" cy="3261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655178">
                <a:tc>
                  <a:txBody>
                    <a:bodyPr/>
                    <a:lstStyle/>
                    <a:p>
                      <a:pPr algn="ctr"/>
                      <a:r>
                        <a:rPr lang="bn-IN" sz="4000" dirty="0" smtClean="0">
                          <a:solidFill>
                            <a:schemeClr val="accent6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সাদা</a:t>
                      </a:r>
                      <a:endParaRPr lang="en-US" sz="4000" dirty="0">
                        <a:solidFill>
                          <a:schemeClr val="accent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accent6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লাল</a:t>
                      </a:r>
                      <a:endParaRPr lang="en-US" sz="3600" dirty="0">
                        <a:solidFill>
                          <a:schemeClr val="accent6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98206"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98206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98206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98206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81200" y="26302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কৃষ্ণচূড়া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2630269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জবা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31267E-7 L 0.50382 0.33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962 0.08048 L -0.16962 0.413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31267E-7 L -0.3493 0.502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31267E-7 L -0.14983 0.413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3821E-6 L 0.16458 0.502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3821E-6 L 0.38333 0.391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" y="1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73821E-6 L 0.225 0.5134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que 2"/>
          <p:cNvSpPr/>
          <p:nvPr/>
        </p:nvSpPr>
        <p:spPr>
          <a:xfrm>
            <a:off x="609600" y="2743200"/>
            <a:ext cx="7772400" cy="3581400"/>
          </a:xfrm>
          <a:prstGeom prst="plaqu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১। কী কী ফুল লাল রঙের  হয় ?</a:t>
            </a: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২। সুগন্ধি ফুল কী কী ?</a:t>
            </a:r>
          </a:p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৩। কোন কোন ফুলে গন্ধ নেই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7-Point Star 3"/>
          <p:cNvSpPr/>
          <p:nvPr/>
        </p:nvSpPr>
        <p:spPr>
          <a:xfrm>
            <a:off x="2667000" y="0"/>
            <a:ext cx="3733800" cy="2514600"/>
          </a:xfrm>
          <a:prstGeom prst="star7">
            <a:avLst>
              <a:gd name="adj" fmla="val 38110"/>
              <a:gd name="hf" fmla="val 102572"/>
              <a:gd name="vf" fmla="val 10521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133600" y="228600"/>
            <a:ext cx="4572000" cy="23622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57200" y="3048000"/>
            <a:ext cx="8305800" cy="2819400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তোমার বাড়িতে ও আশেপাশে কী কী ফুল আছে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তার একটি তালিকা তৈরি করবে।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4800"/>
            <a:ext cx="6172200" cy="4267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2362200" y="4724400"/>
            <a:ext cx="3657600" cy="1828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057401"/>
            <a:ext cx="7848600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শ্রেণিঃদ্বিতীয়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বাংলা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পাঠঃনানা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ঙের ফুলফল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পাঠ্যাংশঃআমাদের দেশ...............কাশফুলও সাদা।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সময়ঃ৪০ মিনিট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তারিখঃ২৩/০২/২০২০ খ্রি </a:t>
            </a:r>
          </a:p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524000" y="152400"/>
            <a:ext cx="5181600" cy="1600200"/>
          </a:xfrm>
          <a:prstGeom prst="horizontalScroll">
            <a:avLst/>
          </a:prstGeom>
          <a:ln>
            <a:solidFill>
              <a:srgbClr val="00B0F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752600" y="152400"/>
            <a:ext cx="5105400" cy="160020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81200"/>
            <a:ext cx="8382000" cy="44627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শোনাঃ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৩.2.1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বলাঃ২.6.1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পড়াঃ২.6.1পরিচিত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লেখাঃ2.4.1পরিচিত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সম্পর্কে লিখতে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2400"/>
            <a:ext cx="3657600" cy="2628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 descr="31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2400"/>
            <a:ext cx="3505200" cy="26102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10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971800"/>
            <a:ext cx="3505200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12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2936875"/>
            <a:ext cx="3581400" cy="2701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Rounded Rectangle 8"/>
          <p:cNvSpPr/>
          <p:nvPr/>
        </p:nvSpPr>
        <p:spPr>
          <a:xfrm>
            <a:off x="914400" y="5867400"/>
            <a:ext cx="7010400" cy="762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ছবিতে তোমরা কী দেখতে পাচ্ছ?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1524000" y="3124200"/>
            <a:ext cx="5867400" cy="1828800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নানা রঙের ফুলফল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1143000" y="304800"/>
            <a:ext cx="6629400" cy="2209800"/>
          </a:xfrm>
          <a:prstGeom prst="wedgeRect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 শিরোনাম</a:t>
            </a:r>
            <a:endParaRPr 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7338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সুগন্ধ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7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19400"/>
            <a:ext cx="4191000" cy="2819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858000" y="37879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সুবাস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1600200" y="304800"/>
            <a:ext cx="5410200" cy="1676400"/>
          </a:xfrm>
          <a:prstGeom prst="flowChartDecisi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নতুন শব্দ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04800"/>
            <a:ext cx="6019800" cy="1524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যুক্তবর্ণ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743200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কৃষ্ণচূড়া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2819400"/>
            <a:ext cx="7620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B0F0"/>
                </a:solidFill>
              </a:rPr>
              <a:t>ষ্ণ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819400"/>
            <a:ext cx="7620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ষ</a:t>
            </a:r>
            <a:endParaRPr lang="en-US" sz="40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2819400"/>
            <a:ext cx="8382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28194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উষ্ণ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80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কিন্তু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4800600"/>
            <a:ext cx="838200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ন্ত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800600"/>
            <a:ext cx="9144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ন</a:t>
            </a:r>
            <a:endParaRPr lang="en-US" sz="4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4800600"/>
            <a:ext cx="9144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4000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0200" y="4800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অন্ত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 animBg="1"/>
      <p:bldP spid="8" grpId="0"/>
      <p:bldP spid="11" grpId="0"/>
      <p:bldP spid="12" grpId="0" animBg="1"/>
      <p:bldP spid="13" grpId="0" animBg="1"/>
      <p:bldP spid="14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228600"/>
            <a:ext cx="5715000" cy="1447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শিক্ষকের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2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64030"/>
            <a:ext cx="8686800" cy="494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246</Words>
  <Application>Microsoft Office PowerPoint</Application>
  <PresentationFormat>On-screen Show (4:3)</PresentationFormat>
  <Paragraphs>87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DPE</dc:creator>
  <cp:lastModifiedBy>ASUS</cp:lastModifiedBy>
  <cp:revision>158</cp:revision>
  <dcterms:created xsi:type="dcterms:W3CDTF">2006-08-16T00:00:00Z</dcterms:created>
  <dcterms:modified xsi:type="dcterms:W3CDTF">2020-03-03T04:59:51Z</dcterms:modified>
</cp:coreProperties>
</file>