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16" r:id="rId2"/>
    <p:sldId id="263" r:id="rId3"/>
    <p:sldId id="284" r:id="rId4"/>
    <p:sldId id="296" r:id="rId5"/>
    <p:sldId id="297" r:id="rId6"/>
    <p:sldId id="294" r:id="rId7"/>
    <p:sldId id="298" r:id="rId8"/>
    <p:sldId id="310" r:id="rId9"/>
    <p:sldId id="299" r:id="rId10"/>
    <p:sldId id="307" r:id="rId11"/>
    <p:sldId id="300" r:id="rId12"/>
    <p:sldId id="315" r:id="rId13"/>
    <p:sldId id="303" r:id="rId14"/>
    <p:sldId id="287" r:id="rId15"/>
    <p:sldId id="317" r:id="rId16"/>
    <p:sldId id="280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0" autoAdjust="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6C9C-8D5F-4210-8FD3-30CC448A4891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7300" y="2743200"/>
            <a:ext cx="716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</a:t>
            </a:r>
            <a:r>
              <a:rPr lang="en-US" sz="2400" smtClean="0"/>
              <a:t>slide </a:t>
            </a:r>
            <a:r>
              <a:rPr lang="en-US" sz="2400"/>
              <a:t>notes (under the every slide</a:t>
            </a:r>
            <a:r>
              <a:rPr lang="en-US" sz="2400" smtClean="0"/>
              <a:t>).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Perfect Participle :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Perfect Participle is formed by using having before the past participle. It also works as  a verb and 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Having reached home, he went straight to his mother.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read the, he gave it to me.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seen the film, we shed tears.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eaten rice, he went to bed.</a:t>
            </a:r>
          </a:p>
        </p:txBody>
      </p:sp>
      <p:pic>
        <p:nvPicPr>
          <p:cNvPr id="9" name="Picture 8" descr="eh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276600"/>
            <a:ext cx="202886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914400"/>
            <a:ext cx="5638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2514600"/>
            <a:ext cx="8153400" cy="32004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22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pick out the three kinds of participles.</a:t>
            </a:r>
          </a:p>
          <a:p>
            <a:pPr algn="ctr"/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4114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Fill in the following passage using right participles from the box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1" y="2133600"/>
          <a:ext cx="8229600" cy="68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199"/>
                <a:gridCol w="1447800"/>
                <a:gridCol w="1752600"/>
                <a:gridCol w="1555454"/>
                <a:gridCol w="187354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reaching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closed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waiting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Coming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ringing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Before reaching the school,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heard the final bell (a) …………………………… (b) ………………………….  School, he found the gate (c) ………………………. . So he could not enter the class  (d) …………………. by the class teacher. He was (e)…………………………. outside.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: a)  ringing,   b) reaching,   c) closed, d)  plying,  e)  standing.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 the following pairs of sentences by using participles 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saw the old man. He was walking.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(I saw the old man was walking).</a:t>
            </a:r>
          </a:p>
          <a:p>
            <a:pPr marL="571500" indent="-571500">
              <a:buAutoNum type="alphaL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put some tea dust in the water. The water was boiling then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I put some tea dust in the boiling water).</a:t>
            </a:r>
          </a:p>
          <a:p>
            <a:pPr marL="571500" indent="-571500">
              <a:buAutoNum type="alphaL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visited the area. The area was affected by flood.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we visited the flood affected area).</a:t>
            </a:r>
          </a:p>
          <a:p>
            <a:pPr marL="571500" indent="-571500">
              <a:buAutoNum type="alphaL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closed the door. Then he went out for a walk.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Having closed the door he went out for a walk ).</a:t>
            </a:r>
          </a:p>
          <a:p>
            <a:pPr marL="571500" indent="-571500">
              <a:buAutoNum type="alphaL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me some paper. I want to write.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give me some writing paper ).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14400" y="4876800"/>
            <a:ext cx="76962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exercise ‘C’ with participles :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Page – 25 of your Grammar book.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4724400"/>
            <a:ext cx="7162800" cy="1524000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6" name="Picture 5" descr="p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371600"/>
            <a:ext cx="381000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52600"/>
            <a:ext cx="3773112" cy="3669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533400"/>
            <a:ext cx="40386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1524000"/>
            <a:ext cx="5334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Kamruzzaman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Sarker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Assistant. 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Bakasar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High 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Debidwar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Cumilla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962400"/>
            <a:ext cx="53340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GRAMMAR.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Nine &amp; Ten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 : Four, Lesson - 1.</a:t>
            </a:r>
          </a:p>
        </p:txBody>
      </p:sp>
      <p:pic>
        <p:nvPicPr>
          <p:cNvPr id="9" name="Picture 8" descr="s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338" y="1628775"/>
            <a:ext cx="2913185" cy="4267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219200" y="5334000"/>
            <a:ext cx="6781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: Sir, here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present participle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72000"/>
            <a:ext cx="7620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: Do you know,  here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kinds of verb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4171950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3657600"/>
            <a:ext cx="4953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Look at the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bird.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  <a:cs typeface="Times New Roman" pitchFamily="18" charset="0"/>
              </a:rPr>
              <a:t>Lesson Declaration </a:t>
            </a:r>
            <a:endParaRPr lang="en-US" sz="36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today we shall discuss about</a:t>
            </a:r>
          </a:p>
          <a:p>
            <a:pPr algn="ctr"/>
            <a:endParaRPr lang="en-US" sz="36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Participle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LESSON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77200" cy="36576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students will have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learnt what participle means.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uses of different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 finding out different 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filling the gaps using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Join the pairs of sentences by using participles.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Participle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participle is a form of  verb working as both an adjective and a verb in the sentence.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5105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Kinds of Participle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910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Present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95400" y="3505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three kinds of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1910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Eating , doing, going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0292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Past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8674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Perfect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0292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Ate,  did,  went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5867400"/>
            <a:ext cx="4114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Having eaten, having done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85" grpId="0"/>
      <p:bldP spid="14" grpId="0" animBg="1"/>
      <p:bldP spid="15" grpId="0" animBg="1"/>
      <p:bldP spid="16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096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Present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Present Participle expresses an action going on. It is formed by adding  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to verb in the sentence. When a participle works as an Adjective, it qualifies the noun.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rolling stone gathers no moss.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rolling qualifies stone).</a:t>
            </a:r>
          </a:p>
          <a:p>
            <a:pPr marL="571500" indent="-571500">
              <a:buAutoNum type="romanLcParenR" startAt="2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hunter looked at the flying bird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(flying qualifies bird).</a:t>
            </a:r>
          </a:p>
          <a:p>
            <a:pPr marL="571500" indent="-571500">
              <a:buAutoNum type="romanLcParenR" startAt="3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Give me some writing paper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(writing qualifies paper)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581400"/>
            <a:ext cx="2438400" cy="228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Definition of Past Participle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It is the past participle form of a  verb. It works both as a verb and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burnt child dreads the fire.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Minister came to visit the </a:t>
            </a:r>
          </a:p>
          <a:p>
            <a:pPr marL="571500" indent="-57150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eroded riverbanks.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broken chair in the room.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will not receive the rejected goods.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Anwar has built a house.</a:t>
            </a:r>
          </a:p>
          <a:p>
            <a:pPr marL="514350" indent="-514350"/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nn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514600"/>
            <a:ext cx="2209800" cy="228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605</Words>
  <Application>Microsoft Office PowerPoint</Application>
  <PresentationFormat>On-screen Show (4:3)</PresentationFormat>
  <Paragraphs>98</Paragraphs>
  <Slides>16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Elephant</vt:lpstr>
      <vt:lpstr>MonooMJ</vt:lpstr>
      <vt:lpstr>Nikosh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260</cp:revision>
  <cp:lastPrinted>2013-04-24T06:22:17Z</cp:lastPrinted>
  <dcterms:created xsi:type="dcterms:W3CDTF">2013-04-21T06:16:47Z</dcterms:created>
  <dcterms:modified xsi:type="dcterms:W3CDTF">2020-03-03T04:54:08Z</dcterms:modified>
</cp:coreProperties>
</file>