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1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7F27AE-39D2-4144-99A4-B49F40C872C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87BCB6-C6C0-4E2C-A500-9771DCE6F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4"/>
            <a:ext cx="12192000" cy="6618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48544" y="2618509"/>
            <a:ext cx="529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cs typeface="NikoshBAN" panose="02000000000000000000" pitchFamily="2" charset="0"/>
              </a:rPr>
              <a:t>Wel</a:t>
            </a:r>
            <a:r>
              <a:rPr lang="en-US" sz="6000" dirty="0" smtClean="0">
                <a:solidFill>
                  <a:srgbClr val="FF0000"/>
                </a:solidFill>
                <a:cs typeface="NikoshBAN" panose="02000000000000000000" pitchFamily="2" charset="0"/>
              </a:rPr>
              <a:t>- come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1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   A GREAT EPIDEMIC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050741"/>
            <a:ext cx="3711719" cy="3065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382" y="5486400"/>
            <a:ext cx="622069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are </a:t>
            </a:r>
            <a:r>
              <a:rPr lang="en-US" sz="2400" dirty="0" err="1" smtClean="0">
                <a:solidFill>
                  <a:srgbClr val="FF0000"/>
                </a:solidFill>
              </a:rPr>
              <a:t>lot,s</a:t>
            </a:r>
            <a:r>
              <a:rPr lang="en-US" sz="2400" dirty="0" smtClean="0">
                <a:solidFill>
                  <a:srgbClr val="FF0000"/>
                </a:solidFill>
              </a:rPr>
              <a:t> of viruses in the world &amp; Corona Virus is one of the most dangerous virus in virus family.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7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symptoms of Corona Virus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793107"/>
              </p:ext>
            </p:extLst>
          </p:nvPr>
        </p:nvGraphicFramePr>
        <p:xfrm>
          <a:off x="1155700" y="3548063"/>
          <a:ext cx="8824913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2837520" imgH="491040" progId="Package">
                  <p:embed/>
                </p:oleObj>
              </mc:Choice>
              <mc:Fallback>
                <p:oleObj name="Packager Shell Object" showAsIcon="1" r:id="rId3" imgW="2837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700" y="3548063"/>
                        <a:ext cx="8824913" cy="15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42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COVID-19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3" y="1831230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5" r="627"/>
          <a:stretch/>
        </p:blipFill>
        <p:spPr>
          <a:xfrm>
            <a:off x="206087" y="4142508"/>
            <a:ext cx="6238216" cy="2479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2216726"/>
            <a:ext cx="3034145" cy="1699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199" y="2964617"/>
            <a:ext cx="3802336" cy="37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affected</a:t>
            </a:r>
            <a:r>
              <a:rPr lang="en-US" dirty="0" smtClean="0">
                <a:latin typeface="ShurmaEMJ" pitchFamily="2" charset="0"/>
              </a:rPr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10" y="1836352"/>
            <a:ext cx="3172690" cy="1936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85" y="4148570"/>
            <a:ext cx="3287915" cy="255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" y="3519055"/>
            <a:ext cx="3951722" cy="295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0" y="3234037"/>
            <a:ext cx="3117462" cy="3244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008" y="2604624"/>
            <a:ext cx="416582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People of all ages are affected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54" y="852224"/>
            <a:ext cx="10190163" cy="845030"/>
          </a:xfrm>
        </p:spPr>
        <p:txBody>
          <a:bodyPr/>
          <a:lstStyle/>
          <a:p>
            <a:r>
              <a:rPr lang="en-US" dirty="0" err="1" smtClean="0"/>
              <a:t>World,s</a:t>
            </a:r>
            <a:r>
              <a:rPr lang="en-US" dirty="0" smtClean="0"/>
              <a:t> position :  </a:t>
            </a:r>
            <a:r>
              <a:rPr lang="en-US" dirty="0" err="1" smtClean="0"/>
              <a:t>Thousand,s</a:t>
            </a:r>
            <a:r>
              <a:rPr lang="en-US" dirty="0" smtClean="0"/>
              <a:t> of people died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74" y="1818698"/>
            <a:ext cx="3114675" cy="1466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92" y="3062720"/>
            <a:ext cx="325755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17" y="470578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14" y="470578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8" y="3194195"/>
            <a:ext cx="4191611" cy="3254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378" y="2552123"/>
            <a:ext cx="41916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world is Lockdown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751994"/>
            <a:ext cx="12011891" cy="1049097"/>
          </a:xfrm>
        </p:spPr>
        <p:txBody>
          <a:bodyPr/>
          <a:lstStyle/>
          <a:p>
            <a:r>
              <a:rPr lang="en-US" dirty="0" err="1" smtClean="0"/>
              <a:t>Medicine:</a:t>
            </a:r>
            <a:r>
              <a:rPr lang="en-US" sz="2800" dirty="0" err="1" smtClean="0"/>
              <a:t>There</a:t>
            </a:r>
            <a:r>
              <a:rPr lang="en-US" sz="2800" dirty="0" smtClean="0"/>
              <a:t> is no specific medicine still invented to prevent</a:t>
            </a:r>
            <a:br>
              <a:rPr lang="en-US" sz="2800" dirty="0" smtClean="0"/>
            </a:br>
            <a:r>
              <a:rPr lang="en-US" sz="2800" dirty="0" smtClean="0"/>
              <a:t> it.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32" y="2257135"/>
            <a:ext cx="4300321" cy="4300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10" b="10649"/>
          <a:stretch/>
        </p:blipFill>
        <p:spPr>
          <a:xfrm>
            <a:off x="1018309" y="3456709"/>
            <a:ext cx="402474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28" y="1895475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96" y="747568"/>
            <a:ext cx="3152775" cy="1447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" b="10943"/>
          <a:stretch/>
        </p:blipFill>
        <p:spPr>
          <a:xfrm>
            <a:off x="6379116" y="2873916"/>
            <a:ext cx="4122630" cy="37208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25636" y="2438400"/>
            <a:ext cx="2382982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rules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131" y="3020292"/>
            <a:ext cx="5193795" cy="372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PLEASE stay at home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Keep away from close contact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Use mask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Cover your mouth with tissue while </a:t>
            </a:r>
            <a:r>
              <a:rPr lang="en-US" sz="2400" dirty="0" err="1" smtClean="0"/>
              <a:t>snezzing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Drink hot water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Wash your hands with soap properly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Follow the rules of cleanliness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Be happy &amp;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2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651591" cy="772005"/>
          </a:xfrm>
        </p:spPr>
        <p:txBody>
          <a:bodyPr/>
          <a:lstStyle/>
          <a:p>
            <a:r>
              <a:rPr lang="en-US" dirty="0" smtClean="0"/>
              <a:t>The World is your so save </a:t>
            </a:r>
            <a:r>
              <a:rPr lang="en-US" dirty="0" err="1" smtClean="0"/>
              <a:t>it,be</a:t>
            </a:r>
            <a:r>
              <a:rPr lang="en-US" dirty="0" smtClean="0"/>
              <a:t> </a:t>
            </a:r>
            <a:r>
              <a:rPr lang="en-US" dirty="0" err="1" smtClean="0"/>
              <a:t>respnsible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52" y="3885623"/>
            <a:ext cx="5374193" cy="2529032"/>
          </a:xfrm>
        </p:spPr>
      </p:pic>
      <p:sp>
        <p:nvSpPr>
          <p:cNvPr id="5" name="TextBox 4"/>
          <p:cNvSpPr txBox="1"/>
          <p:nvPr/>
        </p:nvSpPr>
        <p:spPr>
          <a:xfrm>
            <a:off x="1357745" y="2840182"/>
            <a:ext cx="101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May Allah save us from this epidemic soon.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Amin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247" y="3423958"/>
            <a:ext cx="367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7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126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NikoshBAN</vt:lpstr>
      <vt:lpstr>ShurmaEMJ</vt:lpstr>
      <vt:lpstr>Wingdings</vt:lpstr>
      <vt:lpstr>Wingdings 3</vt:lpstr>
      <vt:lpstr>Ion Boardroom</vt:lpstr>
      <vt:lpstr>Package</vt:lpstr>
      <vt:lpstr>PowerPoint Presentation</vt:lpstr>
      <vt:lpstr>COVID-19    A GREAT EPIDEMIC</vt:lpstr>
      <vt:lpstr>Video of symptoms of Corona Virus </vt:lpstr>
      <vt:lpstr>Symptoms of COVID-19</vt:lpstr>
      <vt:lpstr>Who are affected?</vt:lpstr>
      <vt:lpstr>World,s position :  Thousand,s of people died .</vt:lpstr>
      <vt:lpstr>Medicine:There is no specific medicine still invented to prevent  it.</vt:lpstr>
      <vt:lpstr>PowerPoint Presentation</vt:lpstr>
      <vt:lpstr>The World is your so save it,be respnsible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A.hossain</dc:creator>
  <cp:lastModifiedBy>A.hossain</cp:lastModifiedBy>
  <cp:revision>9</cp:revision>
  <dcterms:created xsi:type="dcterms:W3CDTF">2020-03-29T17:52:34Z</dcterms:created>
  <dcterms:modified xsi:type="dcterms:W3CDTF">2020-03-29T19:33:59Z</dcterms:modified>
</cp:coreProperties>
</file>