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0" r:id="rId11"/>
    <p:sldId id="265" r:id="rId12"/>
    <p:sldId id="273" r:id="rId13"/>
    <p:sldId id="274" r:id="rId14"/>
    <p:sldId id="266" r:id="rId15"/>
    <p:sldId id="277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772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43000" y="685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8486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543800" cy="76944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চার্টটি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828800"/>
            <a:ext cx="81534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14400" y="381000"/>
            <a:ext cx="7391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895600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657600"/>
            <a:ext cx="423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64820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4038600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স্বরধ্বনিঃ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যে-বাগধ্বনির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ঠোঁটের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7391400" cy="584775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05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775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819400" cy="520142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বাগধ্বনি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ঘর্ষণের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সেগুলোই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95400"/>
            <a:ext cx="24384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 descr="m.jpg"/>
          <p:cNvPicPr>
            <a:picLocks noChangeAspect="1"/>
          </p:cNvPicPr>
          <p:nvPr/>
        </p:nvPicPr>
        <p:blipFill>
          <a:blip r:embed="rId3"/>
          <a:srcRect r="44667" b="16667"/>
          <a:stretch>
            <a:fillRect/>
          </a:stretch>
        </p:blipFill>
        <p:spPr>
          <a:xfrm>
            <a:off x="3352800" y="1219200"/>
            <a:ext cx="2667000" cy="54102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1295400"/>
            <a:ext cx="41910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 descr="g.jpg"/>
          <p:cNvPicPr>
            <a:picLocks noChangeAspect="1"/>
          </p:cNvPicPr>
          <p:nvPr/>
        </p:nvPicPr>
        <p:blipFill>
          <a:blip r:embed="rId3"/>
          <a:srcRect t="34286" b="15714"/>
          <a:stretch>
            <a:fillRect/>
          </a:stretch>
        </p:blipFill>
        <p:spPr>
          <a:xfrm>
            <a:off x="4800600" y="1219200"/>
            <a:ext cx="40386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781800" cy="707886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ব্যঞ্জনধ্বনির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x Network\Downloads\IMG_20200330_16582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609600"/>
            <a:ext cx="7924800" cy="56387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6576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Picture 3" descr="j.jpg"/>
          <p:cNvPicPr>
            <a:picLocks noChangeAspect="1"/>
          </p:cNvPicPr>
          <p:nvPr/>
        </p:nvPicPr>
        <p:blipFill>
          <a:blip r:embed="rId3"/>
          <a:srcRect r="26296" b="24332"/>
          <a:stretch>
            <a:fillRect/>
          </a:stretch>
        </p:blipFill>
        <p:spPr>
          <a:xfrm>
            <a:off x="457200" y="1371600"/>
            <a:ext cx="41910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5486400" cy="646331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4724400" cy="1414463"/>
          </a:xfrm>
          <a:prstGeom prst="downArrowCallou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162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ব্যঞ্জনধ্বনি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914400"/>
            <a:ext cx="3810000" cy="1414463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772400" cy="1323439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nix Network\Pictures\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3429000" cy="3352800"/>
          </a:xfrm>
          <a:prstGeom prst="ellipse">
            <a:avLst/>
          </a:prstGeom>
          <a:ln w="57150" cap="rnd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620000" cy="14465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6600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34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nix Network\Downloads\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382000" cy="44196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09600"/>
            <a:ext cx="4495800" cy="771346"/>
          </a:xfrm>
          <a:prstGeom prst="ribbon">
            <a:avLst/>
          </a:prstGeom>
          <a:solidFill>
            <a:srgbClr val="7030A0"/>
          </a:solidFill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90529_13382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304800"/>
            <a:ext cx="1936966" cy="1981200"/>
          </a:xfrm>
          <a:prstGeom prst="ellipse">
            <a:avLst/>
          </a:prstGeom>
          <a:ln w="762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05400" y="2819400"/>
            <a:ext cx="3886200" cy="3194328"/>
          </a:xfrm>
          <a:prstGeom prst="round2SameRect">
            <a:avLst/>
          </a:prstGeom>
          <a:solidFill>
            <a:srgbClr val="7030A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95600"/>
            <a:ext cx="4572000" cy="30469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বামুনিয়া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সোনাতনকাটি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	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শার্শা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০১৭৩০৯২১১৬৮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4676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6629400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্ব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72400" cy="5029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629400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629400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14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76600"/>
            <a:ext cx="64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" y="1447800"/>
            <a:ext cx="75438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6019800" cy="1178719"/>
          </a:xfrm>
          <a:prstGeom prst="downArrowCallou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458200" cy="234957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ভাষিক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5029200" cy="1555909"/>
          </a:xfrm>
          <a:prstGeom prst="downArrowCallou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2743200"/>
            <a:ext cx="5334000" cy="2819400"/>
          </a:xfrm>
          <a:prstGeom prst="ellipse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991731"/>
          </a:xfrm>
          <a:prstGeom prst="ribb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77724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৩।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ব্যঞ্জধ্বনি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৪।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nix Network\Downloads\IMG_20200330_11443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1447800"/>
            <a:ext cx="41910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6934200" cy="707886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প্রত্যঙ্গগুলো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295400"/>
            <a:ext cx="3810000" cy="47397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মানবশরীরের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	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প্রত্যংগ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298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MaruF</dc:creator>
  <cp:lastModifiedBy>Unix Network</cp:lastModifiedBy>
  <cp:revision>129</cp:revision>
  <dcterms:created xsi:type="dcterms:W3CDTF">2006-08-16T00:00:00Z</dcterms:created>
  <dcterms:modified xsi:type="dcterms:W3CDTF">2020-03-30T12:01:46Z</dcterms:modified>
</cp:coreProperties>
</file>