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71" r:id="rId3"/>
    <p:sldId id="272" r:id="rId4"/>
    <p:sldId id="273" r:id="rId5"/>
    <p:sldId id="274" r:id="rId6"/>
    <p:sldId id="275" r:id="rId7"/>
    <p:sldId id="283" r:id="rId8"/>
    <p:sldId id="276" r:id="rId9"/>
    <p:sldId id="267" r:id="rId10"/>
    <p:sldId id="268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3.tmp"/><Relationship Id="rId4" Type="http://schemas.openxmlformats.org/officeDocument/2006/relationships/image" Target="../media/image12.tm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24385" y="381000"/>
            <a:ext cx="8077199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SA" sz="1800" dirty="0" smtClean="0">
                <a:latin typeface="Arabic Typesetting" pitchFamily="66" charset="-78"/>
              </a:rPr>
              <a:t>بسم الله الرحمن الرحيم</a:t>
            </a:r>
            <a:r>
              <a:rPr lang="ar-SA" sz="1400" dirty="0" smtClean="0">
                <a:latin typeface="Arabic Typesetting" pitchFamily="66" charset="-78"/>
              </a:rPr>
              <a:t/>
            </a:r>
            <a:br>
              <a:rPr lang="ar-SA" sz="1400" dirty="0" smtClean="0">
                <a:latin typeface="Arabic Typesetting" pitchFamily="66" charset="-78"/>
              </a:rPr>
            </a:br>
            <a:r>
              <a:rPr lang="ar-SA" sz="6000" dirty="0" smtClean="0">
                <a:latin typeface="Arabic Typesetting" pitchFamily="66" charset="-78"/>
              </a:rPr>
              <a:t>اهلا و سهلا</a:t>
            </a:r>
            <a:endParaRPr lang="en-US" sz="7200" dirty="0">
              <a:latin typeface="Arabic Typesetting" pitchFamily="66" charset="-78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259" y="1895261"/>
            <a:ext cx="5601482" cy="306747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1785708"/>
            <a:ext cx="8153399" cy="4462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0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86200" y="914400"/>
            <a:ext cx="18669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800" smtClean="0">
                <a:latin typeface="NikoshBAN" pitchFamily="2" charset="0"/>
                <a:cs typeface="NikoshBAN" pitchFamily="2" charset="0"/>
              </a:rPr>
              <a:t>مع السلام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648" y="226894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6340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67000" y="231648"/>
            <a:ext cx="3657600" cy="682752"/>
          </a:xfrm>
        </p:spPr>
        <p:txBody>
          <a:bodyPr>
            <a:normAutofit/>
          </a:bodyPr>
          <a:lstStyle/>
          <a:p>
            <a:pPr algn="ctr"/>
            <a:r>
              <a:rPr lang="ar-SA" dirty="0" smtClean="0">
                <a:latin typeface="Arial Black" pitchFamily="34" charset="0"/>
                <a:cs typeface="+mn-cs"/>
              </a:rPr>
              <a:t>معرفة المدرس </a:t>
            </a:r>
            <a:endParaRPr lang="en-US" dirty="0">
              <a:latin typeface="Arial Black" pitchFamily="34" charset="0"/>
              <a:cs typeface="+mn-cs"/>
            </a:endParaRP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200"/>
            <a:ext cx="2457634" cy="29094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ounded Rectangle 5"/>
          <p:cNvSpPr/>
          <p:nvPr/>
        </p:nvSpPr>
        <p:spPr>
          <a:xfrm>
            <a:off x="4114800" y="2286000"/>
            <a:ext cx="4572000" cy="1905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محمد زكريا</a:t>
            </a:r>
          </a:p>
          <a:p>
            <a:pPr algn="ctr"/>
            <a:r>
              <a:rPr lang="ar-SA" sz="2400" dirty="0" smtClean="0"/>
              <a:t>ريئس المدرس</a:t>
            </a:r>
          </a:p>
          <a:p>
            <a:pPr algn="ctr"/>
            <a:r>
              <a:rPr lang="ar-SA" sz="2400" dirty="0" smtClean="0"/>
              <a:t>موطفى اسلام داخل مدرسة</a:t>
            </a:r>
          </a:p>
          <a:p>
            <a:pPr algn="ctr"/>
            <a:r>
              <a:rPr lang="ar-SA" sz="2400" dirty="0" smtClean="0"/>
              <a:t>تيتاش   كوملا</a:t>
            </a:r>
          </a:p>
          <a:p>
            <a:pPr algn="ctr"/>
            <a:r>
              <a:rPr lang="en-US" dirty="0">
                <a:latin typeface="Arial Black" pitchFamily="34" charset="0"/>
                <a:cs typeface="NikoshBAN" pitchFamily="2" charset="0"/>
              </a:rPr>
              <a:t>E-mail-inzakaria74@gmail.com</a:t>
            </a:r>
            <a:endParaRPr lang="en-US" dirty="0"/>
          </a:p>
          <a:p>
            <a:pPr algn="ctr"/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29215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124200" y="581891"/>
            <a:ext cx="3048000" cy="6857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dirty="0" smtClean="0"/>
              <a:t>  تعارف الدرس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1828800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শ্রেনী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বাবুস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সালাম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9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153400" cy="187635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মুসলমান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মুসলমানের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mtClean="0"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32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সম্পুর্কে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সালামের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বিধান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তাহাককি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0" dirty="0">
              <a:cs typeface="+mn-cs"/>
            </a:endParaRPr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2667000" y="1066800"/>
            <a:ext cx="3657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BD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/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SA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المعلمات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8055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44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15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91440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55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57200"/>
            <a:ext cx="1714739" cy="49536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9144000" cy="326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782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57200"/>
            <a:ext cx="2019582" cy="46679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1002999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4600"/>
            <a:ext cx="9144000" cy="93547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0"/>
            <a:ext cx="9144000" cy="101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6123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0400" y="533400"/>
            <a:ext cx="190500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752600" y="1638231"/>
            <a:ext cx="4953000" cy="495369"/>
            <a:chOff x="381000" y="1295400"/>
            <a:chExt cx="4953000" cy="495369"/>
          </a:xfrm>
        </p:grpSpPr>
        <p:pic>
          <p:nvPicPr>
            <p:cNvPr id="4" name="Picture 3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" y="1295400"/>
              <a:ext cx="1714739" cy="495369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2286000" y="1295400"/>
              <a:ext cx="304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বর্ননা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কর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9108151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312</TotalTime>
  <Words>48</Words>
  <Application>Microsoft Office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Angles</vt:lpstr>
      <vt:lpstr>1_Angles</vt:lpstr>
      <vt:lpstr>بسم الله الرحمن الرحيم اهلا و سهلا</vt:lpstr>
      <vt:lpstr>معرفة المدرس </vt:lpstr>
      <vt:lpstr>PowerPoint Presentation</vt:lpstr>
      <vt:lpstr>* এক মুসলমান অপর মুসলমানের হক সম্পুর্কে বলতে পারবে। * সালামের বিধান বলতে পারবে। * তাহাককি করতে পারবে।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اهلا و سهلا</dc:title>
  <dc:creator>Zakaria</dc:creator>
  <cp:lastModifiedBy>ismail - [2010]</cp:lastModifiedBy>
  <cp:revision>35</cp:revision>
  <dcterms:created xsi:type="dcterms:W3CDTF">2006-08-16T00:00:00Z</dcterms:created>
  <dcterms:modified xsi:type="dcterms:W3CDTF">2020-03-30T05:13:32Z</dcterms:modified>
</cp:coreProperties>
</file>