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1" r:id="rId4"/>
    <p:sldId id="263" r:id="rId5"/>
    <p:sldId id="260" r:id="rId6"/>
    <p:sldId id="262" r:id="rId7"/>
    <p:sldId id="282" r:id="rId8"/>
    <p:sldId id="264" r:id="rId9"/>
    <p:sldId id="280" r:id="rId10"/>
    <p:sldId id="285" r:id="rId11"/>
    <p:sldId id="286" r:id="rId12"/>
    <p:sldId id="287" r:id="rId13"/>
    <p:sldId id="266" r:id="rId14"/>
    <p:sldId id="269" r:id="rId15"/>
    <p:sldId id="272" r:id="rId16"/>
    <p:sldId id="284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01888-AC94-414D-B211-224CA8FE3EA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F538D-3AEC-4B08-9F4B-B3AD542F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9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AD94-72FF-4AF6-A7A7-BBD63B16B6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8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3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5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3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5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996A-D5D8-400E-B301-F5B2FBEF88F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431C-D3FB-4AF5-ABAC-163C86F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3611" y="780075"/>
            <a:ext cx="969620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ক্লাসে সবাইকে </a:t>
            </a:r>
            <a:endParaRPr lang="en-US" sz="6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6726" y="2003312"/>
            <a:ext cx="15502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890" y="2010847"/>
            <a:ext cx="17677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0812" y="2003312"/>
            <a:ext cx="1141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9426" y="2010847"/>
            <a:ext cx="15457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b="1" dirty="0">
              <a:ln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8" y="3429000"/>
            <a:ext cx="11883398" cy="32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8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0455" l="2692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40448" y="3934195"/>
            <a:ext cx="6681261" cy="2463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0455" l="2692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7684" y="1511157"/>
            <a:ext cx="5928691" cy="2186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0" b="74743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89" y="2423005"/>
            <a:ext cx="3914995" cy="334533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327072" y="4968975"/>
            <a:ext cx="3972393" cy="449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11897" y="1163814"/>
            <a:ext cx="0" cy="38501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27072" y="1163814"/>
            <a:ext cx="3972393" cy="449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88734" y="1118844"/>
            <a:ext cx="0" cy="38501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5033" y="233538"/>
            <a:ext cx="607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চল আমরা একটি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0048" y="5427194"/>
            <a:ext cx="635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প্রত্যেকটি বাহু ৫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408" y="2003994"/>
            <a:ext cx="2063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7200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2735" y="1261896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387477" y="4364260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551690" y="4301818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7624297" y="1263428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60048" y="5918464"/>
            <a:ext cx="635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প্রত্যেকটি কোণ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2.22222E-6 L 0.32201 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0821 -0.542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0455" l="2692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6045" y="3934195"/>
            <a:ext cx="6681261" cy="2463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0455" l="2692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81" y="1511157"/>
            <a:ext cx="5928691" cy="21860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397494" y="1967345"/>
            <a:ext cx="15175" cy="30466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397494" y="1967345"/>
            <a:ext cx="5624207" cy="449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009166" y="1967345"/>
            <a:ext cx="0" cy="30016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12669" y="4968975"/>
            <a:ext cx="5624207" cy="449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0" b="74743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92" y="2500453"/>
            <a:ext cx="3914995" cy="33453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5033" y="233538"/>
            <a:ext cx="607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চল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7626" y="5453594"/>
            <a:ext cx="635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প্রত্যেকটি কোণ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9382" y="6010757"/>
            <a:ext cx="667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বিপরীত বাহুগুলো সমান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45833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248 -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364" y="925137"/>
            <a:ext cx="8094688" cy="132343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7" y="2810528"/>
            <a:ext cx="1177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ভূমি ৫ সেন্টিমিটার ও উচ্চতা ৩ সেন্টিমিটার বিশিষ্ট একটি আয়ত আঁক।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730" y="4164798"/>
            <a:ext cx="831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৫ সেন্টিমিটার বাহু বিশিষ্ট একটি বর্গ আঁক।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70241" y="494664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308076" y="1613850"/>
            <a:ext cx="25220" cy="21952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57710" y="1593455"/>
            <a:ext cx="11025" cy="2181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76467" y="3261207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68898" y="3763859"/>
            <a:ext cx="3143172" cy="218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95135" y="1617401"/>
            <a:ext cx="3148295" cy="362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57710" y="1573902"/>
            <a:ext cx="11025" cy="21899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18226" y="3776737"/>
            <a:ext cx="3220244" cy="319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15808" y="1635529"/>
            <a:ext cx="22662" cy="21501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7710" y="1631176"/>
            <a:ext cx="3180760" cy="26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964081" y="4789091"/>
            <a:ext cx="9889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ও সমান্তরাল।</a:t>
            </a:r>
          </a:p>
          <a:p>
            <a:pPr algn="ctr"/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আয়তের প্রত্যেকটি কোন সমকোন অর্থাৎ </a:t>
            </a:r>
            <a:endParaRPr lang="en-US" sz="3600" dirty="0">
              <a:ln w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762670" y="5318475"/>
            <a:ext cx="7248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3273" y="701649"/>
            <a:ext cx="292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 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43061" y="1696723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75" name="Rectangle 74"/>
          <p:cNvSpPr/>
          <p:nvPr/>
        </p:nvSpPr>
        <p:spPr>
          <a:xfrm>
            <a:off x="4619169" y="1753587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76" name="Rectangle 75"/>
          <p:cNvSpPr/>
          <p:nvPr/>
        </p:nvSpPr>
        <p:spPr>
          <a:xfrm>
            <a:off x="4611437" y="3206720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4332" y="1330492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4337" y="374649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1311" y="349314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3785" y="1357904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38594 0.0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417 L 0.16302 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50847 0.009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7.40741E-7 L 0.50169 0.00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5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059537" y="1765643"/>
            <a:ext cx="2315537" cy="2180745"/>
            <a:chOff x="1761518" y="2107188"/>
            <a:chExt cx="2315537" cy="218074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1099059" y="1791182"/>
            <a:ext cx="24653" cy="214101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51596" y="1802778"/>
            <a:ext cx="13119" cy="2142373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13804" y="1803018"/>
            <a:ext cx="2225674" cy="1680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51207" y="3917243"/>
            <a:ext cx="2275572" cy="2790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442788" y="450486"/>
            <a:ext cx="5228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800" dirty="0">
              <a:ln w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61395" y="4979823"/>
            <a:ext cx="6231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49332" y="5618525"/>
            <a:ext cx="809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32275" y="1855132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2684679" y="1855132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2691035" y="342027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25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585" y="479359"/>
            <a:ext cx="475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3070" y="1393222"/>
            <a:ext cx="3101158" cy="1674799"/>
            <a:chOff x="2284079" y="979008"/>
            <a:chExt cx="3101158" cy="1674799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2746023" y="1198342"/>
              <a:ext cx="2273282" cy="121339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4079" y="994974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9305" y="979008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5047" y="213058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0541" y="213058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88552" y="749053"/>
            <a:ext cx="2975089" cy="2470163"/>
            <a:chOff x="7056532" y="569957"/>
            <a:chExt cx="2975089" cy="2470163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7545665" y="831567"/>
              <a:ext cx="2105766" cy="1946943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099046" y="2516900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6532" y="56995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65689" y="56995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65689" y="2516900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5304" y="3648847"/>
            <a:ext cx="578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6301" y="3396216"/>
            <a:ext cx="5338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সমান্তরাল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8982" y="5661504"/>
            <a:ext cx="105155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8406" y="741179"/>
            <a:ext cx="4587048" cy="2368170"/>
            <a:chOff x="2284079" y="979008"/>
            <a:chExt cx="3101158" cy="1674799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2746023" y="1198342"/>
              <a:ext cx="2273282" cy="12133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4079" y="994974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19305" y="979008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5047" y="213058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0541" y="213058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01882" y="662329"/>
            <a:ext cx="2975089" cy="2470163"/>
            <a:chOff x="7056532" y="569957"/>
            <a:chExt cx="2975089" cy="2470163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7545665" y="831567"/>
              <a:ext cx="2105766" cy="1946943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9046" y="2516900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56532" y="56995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65689" y="569957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65689" y="2516900"/>
              <a:ext cx="365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48428" y="369941"/>
            <a:ext cx="269487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2769" y="3323634"/>
            <a:ext cx="933123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আয়ত ও বর্গ একেঁ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9671" y="4225636"/>
            <a:ext cx="285429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 গ্রুপ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0526" y="4234027"/>
            <a:ext cx="2953479" cy="668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 গ্রুপ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960557" y="4128737"/>
            <a:ext cx="81974" cy="241171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51159" y="4243249"/>
            <a:ext cx="55418" cy="2117739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07487" y="4349547"/>
            <a:ext cx="16733" cy="2190909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03895" y="5417950"/>
            <a:ext cx="1096628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4473" y="485216"/>
            <a:ext cx="430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1333254"/>
            <a:ext cx="7495308" cy="3973671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2130903"/>
            <a:ext cx="1676400" cy="22652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30" y="2130903"/>
            <a:ext cx="1716522" cy="2265208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2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2129783" y="2204224"/>
            <a:ext cx="259080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8841" y="2174162"/>
            <a:ext cx="2353367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9392" y="2902940"/>
            <a:ext cx="2611582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8841" y="2881043"/>
            <a:ext cx="236958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7228" y="5577570"/>
            <a:ext cx="2588447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১৮০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0810" y="4796047"/>
            <a:ext cx="2432538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১২০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2402" y="4797591"/>
            <a:ext cx="2611494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৯০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0810" y="5593859"/>
            <a:ext cx="2415005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৩৬০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55262" y="1345682"/>
            <a:ext cx="474181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>
                <a:ln w="5080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5080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5080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5080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3046" y="616020"/>
            <a:ext cx="66984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3655" y="3755716"/>
            <a:ext cx="9029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4225" y="554465"/>
            <a:ext cx="3629890" cy="70788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/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435952" y="1399337"/>
            <a:ext cx="3006436" cy="1451218"/>
          </a:xfrm>
          <a:prstGeom prst="wedgeEllipseCallout">
            <a:avLst>
              <a:gd name="adj1" fmla="val -57937"/>
              <a:gd name="adj2" fmla="val 50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মিলিয়ে নাও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72492" y="5284164"/>
            <a:ext cx="942801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1017" y="358207"/>
            <a:ext cx="644837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7" y="1468583"/>
            <a:ext cx="6448375" cy="36608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4532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/>
        </p:nvSpPr>
        <p:spPr>
          <a:xfrm>
            <a:off x="4031672" y="625961"/>
            <a:ext cx="329738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44" y="625961"/>
            <a:ext cx="2023882" cy="234562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prstDash val="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752746" y="3451224"/>
            <a:ext cx="4987637" cy="2677656"/>
          </a:xfrm>
          <a:prstGeom prst="rect">
            <a:avLst/>
          </a:prstGeom>
          <a:ln w="3175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36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000" b="1" kern="0" dirty="0">
              <a:ln/>
              <a:solidFill>
                <a:srgbClr val="C00000"/>
              </a:solidFill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6521627" y="3486041"/>
            <a:ext cx="5062398" cy="23698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80" y="625961"/>
            <a:ext cx="1953491" cy="234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4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96" y="906092"/>
            <a:ext cx="7333608" cy="5871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64574" y="157947"/>
            <a:ext cx="8382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9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645921" y="593288"/>
            <a:ext cx="860842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2643" y="1860235"/>
            <a:ext cx="1810667" cy="1008436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6477701" y="1761910"/>
            <a:ext cx="1105196" cy="1738119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919434" y="1822318"/>
            <a:ext cx="1350837" cy="12512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8869681" y="1838364"/>
            <a:ext cx="1888710" cy="179311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0"/>
          <p:cNvSpPr txBox="1"/>
          <p:nvPr/>
        </p:nvSpPr>
        <p:spPr>
          <a:xfrm>
            <a:off x="587743" y="4225867"/>
            <a:ext cx="493113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82897" y="4306718"/>
            <a:ext cx="298190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757645" y="5333928"/>
            <a:ext cx="647917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7236822" y="5403165"/>
            <a:ext cx="420624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2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2873" y="546665"/>
            <a:ext cx="82295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2075" y="3224260"/>
            <a:ext cx="103196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2873" y="2785035"/>
            <a:ext cx="3722915" cy="189411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আয়ত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8350328" y="2775305"/>
            <a:ext cx="2050869" cy="198555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2873" y="4941103"/>
            <a:ext cx="8229599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2873" y="5838934"/>
            <a:ext cx="8229600" cy="70788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729" y="1534441"/>
            <a:ext cx="365759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 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2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/>
          <p:nvPr/>
        </p:nvSpPr>
        <p:spPr>
          <a:xfrm>
            <a:off x="3986493" y="597517"/>
            <a:ext cx="4322924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009" y="2633678"/>
            <a:ext cx="11249892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শিক্ষার্থীরা...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২৯.১.১ আয়ত ও বর্গের আকৃতি অনুসারে পৃথক পৃথক ভাবে সাজাতে পারবে,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২৯.২.১ আয়ত ও বর্গ আঁক্তে পারবে,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২৯.৩.১ আয়ত ও বর্গের বৈশিষ্ট্য সম্পর্কে জানবে এবং এদের পার্থক্য চিহ্নিত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9507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36337" y="450679"/>
            <a:ext cx="1082910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936337" y="5222925"/>
            <a:ext cx="1071533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বাম পাশের চিত্র দুটির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কোণগুলো সমকোণ।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ডান পাশের চিত্র দুটির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প্রত্যেকটি বাহু সমান এবং কোণগুলো সমকোণ।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5307" y="1568637"/>
            <a:ext cx="1343952" cy="2211136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/>
        </p:nvSpPr>
        <p:spPr>
          <a:xfrm>
            <a:off x="3130399" y="1870779"/>
            <a:ext cx="2538157" cy="1383395"/>
          </a:xfrm>
          <a:prstGeom prst="rect">
            <a:avLst/>
          </a:prstGeom>
          <a:solidFill>
            <a:srgbClr val="7030A0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Rectangle 16"/>
          <p:cNvSpPr/>
          <p:nvPr/>
        </p:nvSpPr>
        <p:spPr>
          <a:xfrm>
            <a:off x="9457773" y="1672788"/>
            <a:ext cx="1764409" cy="1676355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ctangle 26"/>
          <p:cNvSpPr/>
          <p:nvPr/>
        </p:nvSpPr>
        <p:spPr>
          <a:xfrm>
            <a:off x="6350892" y="1672788"/>
            <a:ext cx="2424545" cy="210698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TextBox 10"/>
          <p:cNvSpPr txBox="1"/>
          <p:nvPr/>
        </p:nvSpPr>
        <p:spPr>
          <a:xfrm>
            <a:off x="936337" y="4251400"/>
            <a:ext cx="1014152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6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069" y="331890"/>
            <a:ext cx="644769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050" y="2571613"/>
            <a:ext cx="1021989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074" y="3656547"/>
            <a:ext cx="395784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040" y="5667212"/>
            <a:ext cx="936606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9215" y="4209790"/>
            <a:ext cx="832658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458" y="363411"/>
            <a:ext cx="1839687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 নিই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6920" y="1098980"/>
            <a:ext cx="2538157" cy="1383395"/>
          </a:xfrm>
          <a:prstGeom prst="rect">
            <a:avLst/>
          </a:prstGeom>
          <a:solidFill>
            <a:srgbClr val="7030A0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>
            <a:off x="5078430" y="3744100"/>
            <a:ext cx="1764409" cy="1676355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1"/>
      <p:bldP spid="3" grpId="2"/>
      <p:bldP spid="4" grpId="0" animBg="1"/>
      <p:bldP spid="4" grpId="1" animBg="1"/>
      <p:bldP spid="5" grpId="0"/>
      <p:bldP spid="5" grpId="1"/>
      <p:bldP spid="6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54182" y="397097"/>
            <a:ext cx="948363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3" y="1390357"/>
            <a:ext cx="4904509" cy="29794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31880" y="4842346"/>
            <a:ext cx="629539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5816" y="4868327"/>
            <a:ext cx="318327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রকমের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0042" y="5734757"/>
            <a:ext cx="29718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7827" y="5669995"/>
            <a:ext cx="219925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-13742" y="1710133"/>
            <a:ext cx="2323478" cy="142156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4381" y="1588958"/>
            <a:ext cx="1693888" cy="1575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4953" y="1808089"/>
            <a:ext cx="2281429" cy="13566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68834" y="1808090"/>
            <a:ext cx="1615599" cy="135660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8463779" y="2003025"/>
            <a:ext cx="2125260" cy="1034002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0528936" y="1939575"/>
            <a:ext cx="1033366" cy="12034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09408" y="4170703"/>
            <a:ext cx="1660569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 দল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4381" y="3982766"/>
            <a:ext cx="169388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 দল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974" y="1657175"/>
            <a:ext cx="325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 বর্গাকৃতি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9471" y="1735294"/>
            <a:ext cx="3023311" cy="64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 আয়তাকৃতি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623" y="361748"/>
            <a:ext cx="90022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 ও খ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3410" y="385156"/>
            <a:ext cx="190401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12318 0.481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2407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36263 0.467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2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51159 0.4597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229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52747 0.440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220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5.55112E-17 L 0.34414 0.49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2469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14479 0.43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566</Words>
  <Application>Microsoft Office PowerPoint</Application>
  <PresentationFormat>Widescreen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</dc:creator>
  <cp:lastModifiedBy>bijay</cp:lastModifiedBy>
  <cp:revision>51</cp:revision>
  <dcterms:created xsi:type="dcterms:W3CDTF">2020-03-20T07:09:41Z</dcterms:created>
  <dcterms:modified xsi:type="dcterms:W3CDTF">2020-03-30T08:08:44Z</dcterms:modified>
</cp:coreProperties>
</file>