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7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28600"/>
            <a:ext cx="6781800" cy="914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স্বাগতম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সবাইকে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ফুল 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6934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07"/>
          <a:stretch/>
        </p:blipFill>
        <p:spPr>
          <a:xfrm>
            <a:off x="3352800" y="152400"/>
            <a:ext cx="28194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4343400"/>
            <a:ext cx="8686800" cy="216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পল্লি-দুলাল</a:t>
            </a:r>
            <a:r>
              <a:rPr lang="en-US" sz="2800" dirty="0" smtClean="0"/>
              <a:t>, </a:t>
            </a:r>
            <a:r>
              <a:rPr lang="en-US" sz="2800" dirty="0" err="1" smtClean="0"/>
              <a:t>ভাই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গো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আমি-তোমার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দেশে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আকাশ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শীষে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</a:t>
            </a:r>
            <a:r>
              <a:rPr lang="en-US" sz="2800" dirty="0" smtClean="0"/>
              <a:t>- </a:t>
            </a:r>
            <a:r>
              <a:rPr lang="en-US" sz="2800" dirty="0" err="1" smtClean="0"/>
              <a:t>হারা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ঘেঁসে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দূর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মেঘ</a:t>
            </a:r>
            <a:r>
              <a:rPr lang="en-US" sz="2800" dirty="0" smtClean="0"/>
              <a:t> – </a:t>
            </a:r>
            <a:r>
              <a:rPr lang="en-US" sz="2800" dirty="0" err="1" smtClean="0"/>
              <a:t>কনেরা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লয়ে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ঝারি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দাঁড়ায়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কোলটি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ঘেঁসে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বিজলী</a:t>
            </a:r>
            <a:r>
              <a:rPr lang="en-US" sz="2800" dirty="0" smtClean="0"/>
              <a:t> – </a:t>
            </a:r>
            <a:r>
              <a:rPr lang="en-US" sz="2800" dirty="0" err="1" smtClean="0"/>
              <a:t>পেড়ে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আঁচল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নাড়ি</a:t>
            </a:r>
            <a:r>
              <a:rPr lang="en-US" sz="2800" dirty="0" smtClean="0"/>
              <a:t>। </a:t>
            </a:r>
          </a:p>
          <a:p>
            <a:endParaRPr lang="en-US" dirty="0"/>
          </a:p>
        </p:txBody>
      </p:sp>
      <p:pic>
        <p:nvPicPr>
          <p:cNvPr id="5" name="Picture 4" descr="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3048000" cy="31242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"/>
            <a:ext cx="2590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3810000" cy="2895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" name="Picture 2" descr="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"/>
            <a:ext cx="3810000" cy="28956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39624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বেতস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ডাহুক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মাতায়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পল্লি</a:t>
            </a:r>
            <a:r>
              <a:rPr lang="en-US" sz="2800" dirty="0" smtClean="0"/>
              <a:t> – </a:t>
            </a:r>
            <a:r>
              <a:rPr lang="en-US" sz="2800" dirty="0" err="1" smtClean="0"/>
              <a:t>দুলাল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গো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আমার,যাব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সেথায়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তোমার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</a:t>
            </a:r>
            <a:r>
              <a:rPr lang="en-US" sz="2800" dirty="0" smtClean="0"/>
              <a:t>, </a:t>
            </a:r>
            <a:r>
              <a:rPr lang="en-US" sz="2800" dirty="0" err="1" smtClean="0"/>
              <a:t>দীঘল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বাঁকা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পন্থখানি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ধান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কাউনের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ভেতর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সরু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সুতোর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আঁচড়</a:t>
            </a:r>
            <a:r>
              <a:rPr lang="en-US" sz="2800" dirty="0" smtClean="0"/>
              <a:t> </a:t>
            </a:r>
            <a:r>
              <a:rPr lang="en-US" sz="2800" dirty="0" err="1" smtClean="0"/>
              <a:t>টানি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গিয়াছে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হাবা</a:t>
            </a:r>
            <a:r>
              <a:rPr lang="en-US" sz="2800" dirty="0" smtClean="0"/>
              <a:t>  </a:t>
            </a:r>
            <a:r>
              <a:rPr lang="en-US" sz="2800" dirty="0" err="1" smtClean="0"/>
              <a:t>মেয়ের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মাথার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সিঁথির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মতো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শিমু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36576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228600"/>
            <a:ext cx="2590800" cy="2689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6553200" y="228600"/>
            <a:ext cx="2590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4495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কোথাও</a:t>
            </a:r>
            <a:r>
              <a:rPr lang="en-US" sz="2800" dirty="0" smtClean="0"/>
              <a:t> </a:t>
            </a:r>
            <a:r>
              <a:rPr lang="en-US" sz="2800" dirty="0" err="1" smtClean="0"/>
              <a:t>সিঁধে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কোথাও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বাঁকা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গরুর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রেখায়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ক্ষত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গাজন</a:t>
            </a:r>
            <a:r>
              <a:rPr lang="en-US" sz="2800" dirty="0" smtClean="0"/>
              <a:t> – </a:t>
            </a:r>
            <a:r>
              <a:rPr lang="en-US" sz="2800" dirty="0" err="1" smtClean="0"/>
              <a:t>তলির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পেরিয়ে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শিমুল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ডাঙা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বায়ে</a:t>
            </a:r>
            <a:r>
              <a:rPr lang="en-US" sz="2800" dirty="0" smtClean="0"/>
              <a:t>;</a:t>
            </a:r>
          </a:p>
          <a:p>
            <a:r>
              <a:rPr lang="en-US" sz="2800" dirty="0" err="1" smtClean="0"/>
              <a:t>কোথাও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রোদ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মাখিয়া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ঘুম</a:t>
            </a:r>
            <a:r>
              <a:rPr lang="en-US" sz="2800" dirty="0" smtClean="0"/>
              <a:t> – </a:t>
            </a:r>
            <a:r>
              <a:rPr lang="en-US" sz="2800" dirty="0" err="1" smtClean="0"/>
              <a:t>ঘুমায়ে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গাছের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ছায়ে</a:t>
            </a:r>
            <a:r>
              <a:rPr lang="en-US" sz="2800" dirty="0" smtClean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2924175" cy="2895600"/>
          </a:xfrm>
          <a:prstGeom prst="rect">
            <a:avLst/>
          </a:prstGeom>
        </p:spPr>
      </p:pic>
      <p:pic>
        <p:nvPicPr>
          <p:cNvPr id="4" name="Picture 3" descr="images_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2400"/>
            <a:ext cx="3048000" cy="2895600"/>
          </a:xfrm>
          <a:prstGeom prst="rect">
            <a:avLst/>
          </a:prstGeom>
        </p:spPr>
      </p:pic>
      <p:pic>
        <p:nvPicPr>
          <p:cNvPr id="5" name="Picture 4" descr="1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400"/>
            <a:ext cx="28956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5814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তাহার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মুঠি</a:t>
            </a:r>
            <a:r>
              <a:rPr lang="en-US" sz="2800" dirty="0" smtClean="0"/>
              <a:t> </a:t>
            </a:r>
            <a:r>
              <a:rPr lang="en-US" sz="2800" dirty="0" err="1" smtClean="0"/>
              <a:t>ছড়িয়ে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কদম</a:t>
            </a:r>
            <a:r>
              <a:rPr lang="en-US" sz="2800" dirty="0" smtClean="0"/>
              <a:t> – </a:t>
            </a:r>
            <a:r>
              <a:rPr lang="en-US" sz="2800" dirty="0" err="1" smtClean="0"/>
              <a:t>কলি</a:t>
            </a:r>
            <a:endParaRPr lang="en-US" sz="2800" dirty="0" smtClean="0"/>
          </a:p>
          <a:p>
            <a:r>
              <a:rPr lang="en-US" sz="2800" dirty="0" err="1" smtClean="0"/>
              <a:t>কোথাও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গ্রাম্য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 </a:t>
            </a:r>
            <a:r>
              <a:rPr lang="en-US" sz="2800" dirty="0" err="1" smtClean="0"/>
              <a:t>চলি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পথ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পল্লি</a:t>
            </a:r>
            <a:r>
              <a:rPr lang="en-US" sz="2800" dirty="0" smtClean="0"/>
              <a:t> – </a:t>
            </a:r>
            <a:r>
              <a:rPr lang="en-US" sz="2800" dirty="0" err="1" smtClean="0"/>
              <a:t>দুলাল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তোমার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দেশে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নাম</a:t>
            </a:r>
            <a:r>
              <a:rPr lang="en-US" sz="2800" dirty="0" smtClean="0"/>
              <a:t> –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বাতাসেতে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ভেসে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শ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2400"/>
            <a:ext cx="29718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5814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তোমার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</a:t>
            </a:r>
            <a:r>
              <a:rPr lang="en-US" sz="2800" dirty="0" smtClean="0"/>
              <a:t>, </a:t>
            </a:r>
            <a:r>
              <a:rPr lang="en-US" sz="2800" dirty="0" err="1" smtClean="0"/>
              <a:t>পাড়ার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দস্যি</a:t>
            </a:r>
            <a:r>
              <a:rPr lang="en-US" sz="2800" dirty="0" smtClean="0"/>
              <a:t> </a:t>
            </a:r>
            <a:r>
              <a:rPr lang="en-US" sz="2800" dirty="0" err="1" smtClean="0"/>
              <a:t>ছেলে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বাঁধিয়া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হেথায়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ফিরব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খেলে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ধল</a:t>
            </a:r>
            <a:r>
              <a:rPr lang="en-US" sz="2800" dirty="0" smtClean="0"/>
              <a:t> – </a:t>
            </a:r>
            <a:r>
              <a:rPr lang="en-US" sz="2800" dirty="0" err="1" smtClean="0"/>
              <a:t>দীঘিতে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সাঁতার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কেটে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আনব</a:t>
            </a:r>
            <a:r>
              <a:rPr lang="en-US" sz="2800" dirty="0" smtClean="0"/>
              <a:t> </a:t>
            </a:r>
            <a:r>
              <a:rPr lang="en-US" sz="2800" dirty="0" err="1" smtClean="0"/>
              <a:t>রক্ত</a:t>
            </a:r>
            <a:r>
              <a:rPr lang="en-US" sz="2800" dirty="0" smtClean="0"/>
              <a:t> – </a:t>
            </a:r>
            <a:r>
              <a:rPr lang="en-US" sz="2800" dirty="0" err="1" smtClean="0"/>
              <a:t>কমল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শাপলা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জড়িয়ে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ঢেউ</a:t>
            </a:r>
            <a:r>
              <a:rPr lang="en-US" sz="2800" dirty="0" smtClean="0"/>
              <a:t> –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দোল</a:t>
            </a:r>
            <a:endParaRPr lang="en-US" sz="2800" dirty="0" smtClean="0"/>
          </a:p>
          <a:p>
            <a:r>
              <a:rPr lang="en-US" sz="2800" dirty="0" err="1" smtClean="0"/>
              <a:t>হিজল</a:t>
            </a:r>
            <a:r>
              <a:rPr lang="en-US" sz="2800" dirty="0" smtClean="0"/>
              <a:t> – </a:t>
            </a:r>
            <a:r>
              <a:rPr lang="en-US" sz="2800" dirty="0" err="1" smtClean="0"/>
              <a:t>ঝরা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জলের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ছিটায়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রঙিন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endParaRPr lang="en-US" sz="2800" dirty="0" smtClean="0"/>
          </a:p>
          <a:p>
            <a:r>
              <a:rPr lang="en-US" sz="2800" dirty="0" err="1" smtClean="0"/>
              <a:t>খেলবে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দীঘির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ঝিলিমিল্মোদের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লীলা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কালোৎসবে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5" name="Picture 4" descr="শ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400"/>
            <a:ext cx="2619375" cy="2819400"/>
          </a:xfrm>
          <a:prstGeom prst="rect">
            <a:avLst/>
          </a:prstGeom>
        </p:spPr>
      </p:pic>
      <p:pic>
        <p:nvPicPr>
          <p:cNvPr id="6" name="Picture 5" descr="FB_IMG_15842870425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"/>
            <a:ext cx="2956743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ল্লী বা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30480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114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চাদ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52400"/>
            <a:ext cx="2609850" cy="2667000"/>
          </a:xfrm>
          <a:prstGeom prst="rect">
            <a:avLst/>
          </a:prstGeom>
        </p:spPr>
      </p:pic>
      <p:pic>
        <p:nvPicPr>
          <p:cNvPr id="7" name="Picture 6" descr="images_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2400"/>
            <a:ext cx="306705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5052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ফাঁকে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ফাঁকে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দেখব</a:t>
            </a:r>
            <a:r>
              <a:rPr lang="en-US" sz="2800" dirty="0" smtClean="0"/>
              <a:t> </a:t>
            </a:r>
            <a:r>
              <a:rPr lang="en-US" sz="2800" dirty="0" err="1" smtClean="0"/>
              <a:t>মোরা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সাঁঝ</a:t>
            </a:r>
            <a:r>
              <a:rPr lang="en-US" sz="2800" dirty="0" smtClean="0"/>
              <a:t>  - </a:t>
            </a:r>
            <a:r>
              <a:rPr lang="en-US" sz="2800" dirty="0" err="1" smtClean="0"/>
              <a:t>বাগানে</a:t>
            </a:r>
            <a:endParaRPr lang="en-US" sz="2800" dirty="0" smtClean="0"/>
          </a:p>
          <a:p>
            <a:r>
              <a:rPr lang="en-US" sz="2800" dirty="0" err="1" smtClean="0"/>
              <a:t>ফুল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ফুটেছে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হাজার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রঙের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মেঘ</a:t>
            </a:r>
            <a:r>
              <a:rPr lang="en-US" sz="2800" dirty="0" smtClean="0"/>
              <a:t> – </a:t>
            </a:r>
            <a:r>
              <a:rPr lang="en-US" sz="2800" dirty="0" err="1" smtClean="0"/>
              <a:t>তুলিকার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নিখুঁত</a:t>
            </a:r>
            <a:r>
              <a:rPr lang="en-US" sz="2800" dirty="0" smtClean="0"/>
              <a:t> </a:t>
            </a:r>
            <a:r>
              <a:rPr lang="en-US" sz="2800" dirty="0" err="1" smtClean="0"/>
              <a:t>টানে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গাছের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দুলিয়ে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পাড়ব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আশে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উত্তরীয়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ছড়িয়ে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দাঁড়িয়ে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থেকো</a:t>
            </a:r>
            <a:r>
              <a:rPr lang="en-US" sz="2800" dirty="0" smtClean="0"/>
              <a:t> </a:t>
            </a:r>
            <a:r>
              <a:rPr lang="en-US" sz="2800" dirty="0" err="1" smtClean="0"/>
              <a:t>বনের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পাশে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্রদী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71800" cy="2514600"/>
          </a:xfrm>
          <a:prstGeom prst="rect">
            <a:avLst/>
          </a:prstGeom>
        </p:spPr>
      </p:pic>
      <p:pic>
        <p:nvPicPr>
          <p:cNvPr id="3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0"/>
            <a:ext cx="29718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0"/>
            <a:ext cx="27432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1242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মাঝে</a:t>
            </a:r>
            <a:r>
              <a:rPr lang="en-US" sz="2800" dirty="0" smtClean="0"/>
              <a:t> </a:t>
            </a:r>
            <a:r>
              <a:rPr lang="en-US" sz="2800" dirty="0" err="1" smtClean="0"/>
              <a:t>ডাকবে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ডাহুক</a:t>
            </a:r>
            <a:r>
              <a:rPr lang="en-US" sz="2800" dirty="0" smtClean="0"/>
              <a:t> , </a:t>
            </a:r>
            <a:r>
              <a:rPr lang="en-US" sz="2800" dirty="0" err="1" smtClean="0"/>
              <a:t>ফিরবে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ঘুঘু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বসে</a:t>
            </a:r>
            <a:endParaRPr lang="en-US" sz="2800" dirty="0" smtClean="0"/>
          </a:p>
          <a:p>
            <a:r>
              <a:rPr lang="en-US" sz="2800" dirty="0" err="1" smtClean="0"/>
              <a:t>দিনের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পিদীম</a:t>
            </a:r>
            <a:r>
              <a:rPr lang="en-US" sz="2800" dirty="0" smtClean="0"/>
              <a:t> </a:t>
            </a:r>
            <a:r>
              <a:rPr lang="en-US" sz="2800" dirty="0" err="1" smtClean="0"/>
              <a:t>ঢুলবে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ঘুমে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জাগা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বাসে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চার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জুড়িয়া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আঁধার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বাঁধবে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বেড়া</a:t>
            </a:r>
            <a:r>
              <a:rPr lang="en-US" sz="2800" dirty="0" smtClean="0"/>
              <a:t> ,</a:t>
            </a:r>
          </a:p>
          <a:p>
            <a:r>
              <a:rPr lang="en-US" sz="2800" dirty="0" err="1" smtClean="0"/>
              <a:t>সেই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কুহেলীর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দীঘির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জলও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ঘেরা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-304800"/>
            <a:ext cx="7239000" cy="1676400"/>
          </a:xfrm>
          <a:prstGeom prst="horizontalScroll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8" name="Picture 7" descr="IMG_20200311_104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600200"/>
            <a:ext cx="5105400" cy="3805446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304800" y="5562600"/>
            <a:ext cx="8610600" cy="917448"/>
          </a:xfrm>
          <a:prstGeom prst="flowChartAlternateProcess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পল্লি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গ্রামে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করবেন</a:t>
            </a:r>
            <a:r>
              <a:rPr lang="en-US" sz="2400" dirty="0" smtClean="0"/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কাউনের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ভিতর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রকম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রাস্তার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বর্ণনা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দিয়েছেন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52600" y="0"/>
            <a:ext cx="6781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জোড়ায়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কাজঃ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0"/>
            <a:ext cx="56388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একক</a:t>
            </a:r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কাজঃ</a:t>
            </a:r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মম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5486400" cy="28194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152400" y="4572000"/>
            <a:ext cx="8991600" cy="12192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জানা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ফুলের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সুবাস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বাতাসে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ভেসে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আসবে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কেন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</a:rPr>
              <a:t>ধল</a:t>
            </a: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</a:rPr>
              <a:t>দীঘিতে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সাঁতার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কেটে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তুলবে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বুঝিয়ে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লেখ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0"/>
            <a:ext cx="4533853" cy="14465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মূল্যায়ন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676400"/>
            <a:ext cx="3886200" cy="1066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</a:t>
            </a:r>
            <a:r>
              <a:rPr lang="en-US" sz="2400" dirty="0" err="1" smtClean="0">
                <a:solidFill>
                  <a:srgbClr val="C00000"/>
                </a:solidFill>
              </a:rPr>
              <a:t>যাব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আমি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তোমার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দেশে</a:t>
            </a:r>
            <a:r>
              <a:rPr lang="en-US" sz="2400" dirty="0" smtClean="0">
                <a:solidFill>
                  <a:srgbClr val="C00000"/>
                </a:solidFill>
              </a:rPr>
              <a:t>’ 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কোন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কাব্য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গ্রন্থের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অন্তর্গত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971800"/>
            <a:ext cx="3962400" cy="1066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কবি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জসীম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উদ্দীন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কোন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গ্রামে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জন্ম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গ্রহন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করেন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4267200"/>
            <a:ext cx="3886200" cy="1066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কবি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কার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কাধেহাত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রেখে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উদাস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বেসে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ফিরবেন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5638800"/>
            <a:ext cx="3886200" cy="1066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বাতাসে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কীসের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সুবাস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ভেসে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আসবে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600" y="1600200"/>
            <a:ext cx="3048000" cy="1066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ধানক্ষেত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791200" y="2895600"/>
            <a:ext cx="3352800" cy="1066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ফরিদপুর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জেলায়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তাম্বুলখানাগ্রামে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4191000"/>
            <a:ext cx="3352800" cy="1066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পল্লি</a:t>
            </a:r>
            <a:r>
              <a:rPr lang="en-US" sz="2800" dirty="0" smtClean="0">
                <a:solidFill>
                  <a:srgbClr val="C00000"/>
                </a:solidFill>
              </a:rPr>
              <a:t> – </a:t>
            </a:r>
            <a:r>
              <a:rPr lang="en-US" sz="2800" dirty="0" err="1" smtClean="0">
                <a:solidFill>
                  <a:srgbClr val="C00000"/>
                </a:solidFill>
              </a:rPr>
              <a:t>দুলালের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কাঁধে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5000" y="5562600"/>
            <a:ext cx="3429000" cy="1066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নাম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না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অনেক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ফুল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600" y="0"/>
            <a:ext cx="4724400" cy="18288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2438400"/>
            <a:ext cx="3886200" cy="2819400"/>
          </a:xfrm>
          <a:prstGeom prst="flowChartAlternate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শিক্ষক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আসমা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আখতার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সহঃ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2400" dirty="0" smtClean="0">
                <a:solidFill>
                  <a:schemeClr val="tx1"/>
                </a:solidFill>
              </a:rPr>
              <a:t>( </a:t>
            </a:r>
            <a:r>
              <a:rPr lang="en-US" sz="2400" dirty="0" err="1" smtClean="0">
                <a:solidFill>
                  <a:schemeClr val="tx1"/>
                </a:solidFill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খলনা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ইসলামিয়া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ফাজিল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মাদরাসা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সুবরাজপুর,পত্নীতলা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নওগাঁ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648200" y="2438400"/>
            <a:ext cx="4114800" cy="2819400"/>
          </a:xfrm>
          <a:prstGeom prst="flowChartAlternateProcess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পরচিতি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শ্রেণীঃ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নবম</a:t>
            </a:r>
            <a:r>
              <a:rPr lang="en-US" sz="3200" dirty="0" smtClean="0">
                <a:solidFill>
                  <a:schemeClr val="tx1"/>
                </a:solidFill>
              </a:rPr>
              <a:t> / </a:t>
            </a:r>
            <a:r>
              <a:rPr lang="en-US" sz="3200" dirty="0" err="1" smtClean="0">
                <a:solidFill>
                  <a:schemeClr val="tx1"/>
                </a:solidFill>
              </a:rPr>
              <a:t>দশম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বিষয়ঃ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কবিতা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সময়ঃ</a:t>
            </a:r>
            <a:r>
              <a:rPr lang="en-US" sz="3200" dirty="0" smtClean="0">
                <a:solidFill>
                  <a:schemeClr val="tx1"/>
                </a:solidFill>
              </a:rPr>
              <a:t> ৪৫ </a:t>
            </a:r>
            <a:r>
              <a:rPr lang="en-US" sz="3200" dirty="0" err="1" smtClean="0">
                <a:solidFill>
                  <a:schemeClr val="tx1"/>
                </a:solidFill>
              </a:rPr>
              <a:t>মিনিট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1000"/>
            <a:ext cx="6553200" cy="1200329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বাড়ীর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কাজঃ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PR#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09800"/>
            <a:ext cx="59436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638800"/>
            <a:ext cx="899160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গ্রাম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বাংলা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প্রাকৃতিক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দৃশ্য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কবি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কী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ভাবে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বর্ণনা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করেছেন</a:t>
            </a:r>
            <a:r>
              <a:rPr lang="en-US" sz="2800" dirty="0" smtClean="0">
                <a:solidFill>
                  <a:srgbClr val="FFC000"/>
                </a:solidFill>
              </a:rPr>
              <a:t>?</a:t>
            </a:r>
          </a:p>
          <a:p>
            <a:r>
              <a:rPr lang="en-US" sz="2800" dirty="0" err="1" smtClean="0">
                <a:solidFill>
                  <a:srgbClr val="FFC000"/>
                </a:solidFill>
              </a:rPr>
              <a:t>ব্যাখ্যা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কর</a:t>
            </a:r>
            <a:r>
              <a:rPr lang="en-US" sz="2800" dirty="0" smtClean="0">
                <a:solidFill>
                  <a:srgbClr val="FFC000"/>
                </a:solidFill>
              </a:rPr>
              <a:t>।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ক্লাশে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সহযোগিতায়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করায়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 descr="Fl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2" y="1143000"/>
            <a:ext cx="5205047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5029200"/>
            <a:ext cx="4648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ধন্যবাদ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305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নিচের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ছবিগুলোর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প্রতি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দৃষ্ট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আকর্ষন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করছিঃ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রক্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2895600" cy="2286000"/>
          </a:xfrm>
          <a:prstGeom prst="rect">
            <a:avLst/>
          </a:prstGeom>
        </p:spPr>
      </p:pic>
      <p:pic>
        <p:nvPicPr>
          <p:cNvPr id="4" name="Picture 3" descr="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990600"/>
            <a:ext cx="2714625" cy="2286000"/>
          </a:xfrm>
          <a:prstGeom prst="rect">
            <a:avLst/>
          </a:prstGeom>
        </p:spPr>
      </p:pic>
      <p:pic>
        <p:nvPicPr>
          <p:cNvPr id="5" name="Picture 4" descr="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990600"/>
            <a:ext cx="2476500" cy="2286000"/>
          </a:xfrm>
          <a:prstGeom prst="rect">
            <a:avLst/>
          </a:prstGeom>
        </p:spPr>
      </p:pic>
      <p:pic>
        <p:nvPicPr>
          <p:cNvPr id="6" name="Picture 5" descr="KOD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3352800"/>
            <a:ext cx="2819400" cy="2514600"/>
          </a:xfrm>
          <a:prstGeom prst="rect">
            <a:avLst/>
          </a:prstGeom>
        </p:spPr>
      </p:pic>
      <p:pic>
        <p:nvPicPr>
          <p:cNvPr id="7" name="Picture 6" descr="দীঘি১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352800"/>
            <a:ext cx="2667000" cy="2438400"/>
          </a:xfrm>
          <a:prstGeom prst="rect">
            <a:avLst/>
          </a:prstGeom>
        </p:spPr>
      </p:pic>
      <p:pic>
        <p:nvPicPr>
          <p:cNvPr id="8" name="Picture 7" descr="শ৩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352800"/>
            <a:ext cx="2638425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593467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যান্ত্রিক</a:t>
            </a:r>
            <a:r>
              <a:rPr lang="en-US" sz="2000" dirty="0" smtClean="0"/>
              <a:t> ও </a:t>
            </a:r>
            <a:r>
              <a:rPr lang="en-US" sz="2000" dirty="0" err="1" smtClean="0"/>
              <a:t>কোলাহল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কর্মব্যস্ত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শহরে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এগুলোন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পাই</a:t>
            </a:r>
            <a:r>
              <a:rPr lang="en-US" sz="2000" dirty="0" smtClean="0"/>
              <a:t>। </a:t>
            </a:r>
            <a:r>
              <a:rPr lang="en-US" sz="2000" dirty="0" err="1" smtClean="0"/>
              <a:t>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প্রাকৃতিক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দৃশ্য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কোথায়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যাব</a:t>
            </a:r>
            <a:r>
              <a:rPr lang="en-US" sz="2000" dirty="0" smtClean="0"/>
              <a:t>? </a:t>
            </a:r>
            <a:r>
              <a:rPr lang="en-US" sz="2000" dirty="0" err="1" smtClean="0"/>
              <a:t>কবি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আমাদেরকে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কোথায়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নিয়ে</a:t>
            </a:r>
            <a:r>
              <a:rPr lang="en-US" sz="2000" dirty="0" smtClean="0"/>
              <a:t>  </a:t>
            </a:r>
            <a:r>
              <a:rPr lang="en-US" sz="2000" dirty="0" err="1" smtClean="0"/>
              <a:t>যাবেন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91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r>
              <a:rPr lang="en-US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শিরোনাম</a:t>
            </a:r>
            <a:endParaRPr lang="en-US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43000"/>
            <a:ext cx="4495800" cy="1754326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যাব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আমি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তোমার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দেশে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্জসিম 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90600"/>
            <a:ext cx="3581400" cy="28194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609600" y="4876800"/>
            <a:ext cx="5334000" cy="1295400"/>
          </a:xfrm>
          <a:prstGeom prst="flowChartAlternateProcess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কবিঃ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জসীম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উদ্দীন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0"/>
            <a:ext cx="4953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7200" b="1" cap="none" spc="0" dirty="0" err="1" smtClean="0">
                <a:ln/>
                <a:solidFill>
                  <a:srgbClr val="C00000"/>
                </a:solidFill>
                <a:effectLst/>
              </a:rPr>
              <a:t>শিখন</a:t>
            </a:r>
            <a:r>
              <a:rPr lang="en-US" sz="7200" b="1" cap="none" spc="0" dirty="0" smtClean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7200" b="1" cap="none" spc="0" dirty="0" err="1" smtClean="0">
                <a:ln/>
                <a:solidFill>
                  <a:srgbClr val="C00000"/>
                </a:solidFill>
                <a:effectLst/>
              </a:rPr>
              <a:t>ফল</a:t>
            </a:r>
            <a:endParaRPr lang="en-US" sz="72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524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শিক্ষার্থীরা</a:t>
            </a:r>
            <a:r>
              <a:rPr lang="en-US" sz="3600" dirty="0" smtClean="0"/>
              <a:t> </a:t>
            </a:r>
            <a:r>
              <a:rPr lang="en-US" dirty="0" smtClean="0"/>
              <a:t>……..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590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048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 </a:t>
            </a:r>
            <a:r>
              <a:rPr lang="en-US" sz="2800" dirty="0" err="1" smtClean="0"/>
              <a:t>গ্রামের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সঙ্গে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গভীর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10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 </a:t>
            </a:r>
            <a:r>
              <a:rPr lang="en-US" sz="2800" dirty="0" err="1" smtClean="0"/>
              <a:t>গুরুত্বপূর্ণ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শব্দার্থ</a:t>
            </a:r>
            <a:r>
              <a:rPr lang="en-US" sz="2800" dirty="0" smtClean="0"/>
              <a:t> 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572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err="1" smtClean="0"/>
              <a:t>কবিতার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বস্তু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0"/>
            <a:ext cx="559526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কবি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পরিচিতিঃ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্জসিম 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95400"/>
            <a:ext cx="3581400" cy="2819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53200" y="990600"/>
            <a:ext cx="2590800" cy="1752600"/>
          </a:xfrm>
          <a:prstGeom prst="ellipse">
            <a:avLst/>
          </a:prstGeom>
          <a:solidFill>
            <a:srgbClr val="92D050"/>
          </a:solidFill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জন্মঃ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১৯০৩খ্রীঃ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ফরিদপুর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জেলা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2819400"/>
            <a:ext cx="2667000" cy="19050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কর্ম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জীবনঃ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ঢাকা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বিস্ববিদ্যালয়</a:t>
            </a:r>
            <a:r>
              <a:rPr lang="en-US" dirty="0" smtClean="0">
                <a:solidFill>
                  <a:schemeClr val="tx1"/>
                </a:solidFill>
              </a:rPr>
              <a:t> ও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তথ্য</a:t>
            </a:r>
            <a:r>
              <a:rPr lang="en-US" dirty="0" smtClean="0">
                <a:solidFill>
                  <a:schemeClr val="tx1"/>
                </a:solidFill>
              </a:rPr>
              <a:t> ও </a:t>
            </a:r>
            <a:r>
              <a:rPr lang="en-US" dirty="0" err="1" smtClean="0">
                <a:solidFill>
                  <a:schemeClr val="tx1"/>
                </a:solidFill>
              </a:rPr>
              <a:t>প্রচার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বিভাগ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4876800"/>
            <a:ext cx="2590800" cy="198120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বিশ্ববিদ্যালয়ে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অধ্যয়নরত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’</a:t>
            </a:r>
            <a:r>
              <a:rPr lang="en-US" sz="2000" dirty="0" err="1" smtClean="0">
                <a:solidFill>
                  <a:schemeClr val="tx1"/>
                </a:solidFill>
              </a:rPr>
              <a:t>কবর</a:t>
            </a:r>
            <a:r>
              <a:rPr lang="en-US" sz="2000" dirty="0" smtClean="0">
                <a:solidFill>
                  <a:schemeClr val="tx1"/>
                </a:solidFill>
              </a:rPr>
              <a:t>’ </a:t>
            </a:r>
            <a:r>
              <a:rPr lang="en-US" sz="2000" dirty="0" err="1" smtClean="0">
                <a:solidFill>
                  <a:schemeClr val="tx1"/>
                </a:solidFill>
              </a:rPr>
              <a:t>কবিতাটি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রচনা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প্রশংসিত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95600" y="4267200"/>
            <a:ext cx="3124200" cy="25908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রচনাবলীঃ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কাহিনীকাব্যঃনক্সী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কাঁথার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মাঠ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কাব্যঃ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রাখলী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বালুর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চর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নাটকঃ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বেদের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মেয়ে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উপন্যাসঃবোবা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কাহিনী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4114800"/>
            <a:ext cx="2362200" cy="213360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একুশে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পদক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সন্মানসূচক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ডি.লিট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ডিগ্রী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1676400"/>
            <a:ext cx="2362200" cy="18288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মৃত্যুঃ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১৯৭৬ </a:t>
            </a:r>
            <a:r>
              <a:rPr lang="en-US" sz="2000" dirty="0" err="1" smtClean="0">
                <a:solidFill>
                  <a:schemeClr val="tx1"/>
                </a:solidFill>
              </a:rPr>
              <a:t>খ্রীঃ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ঢাকায়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514600" y="0"/>
            <a:ext cx="4419600" cy="1524000"/>
          </a:xfrm>
          <a:prstGeom prst="wave">
            <a:avLst>
              <a:gd name="adj1" fmla="val 12500"/>
              <a:gd name="adj2" fmla="val 1279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আদর্শ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1624"/>
            <a:ext cx="6781800" cy="414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057400" y="0"/>
            <a:ext cx="5029200" cy="11430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0"/>
            <a:ext cx="53026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সরব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পাঠঃ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600200"/>
            <a:ext cx="5943600" cy="4343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7924800" cy="92333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শব্দের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অর্থ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জেনে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নেইঃ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28600" y="1143000"/>
            <a:ext cx="3124200" cy="941832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দস্যি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52400" y="2667000"/>
            <a:ext cx="3124200" cy="941832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বেতসবন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152400" y="4343400"/>
            <a:ext cx="3124200" cy="941832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পন্থ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52400" y="5715000"/>
            <a:ext cx="3124200" cy="941832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ধলদীঘি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 descr="দস্য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066800"/>
            <a:ext cx="2057400" cy="1219200"/>
          </a:xfrm>
          <a:prstGeom prst="rect">
            <a:avLst/>
          </a:prstGeom>
        </p:spPr>
      </p:pic>
      <p:pic>
        <p:nvPicPr>
          <p:cNvPr id="8" name="Picture 7" descr="দীঘ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486400"/>
            <a:ext cx="2133600" cy="1295400"/>
          </a:xfrm>
          <a:prstGeom prst="rect">
            <a:avLst/>
          </a:prstGeom>
        </p:spPr>
      </p:pic>
      <p:pic>
        <p:nvPicPr>
          <p:cNvPr id="9" name="Picture 8" descr="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438400"/>
            <a:ext cx="2071688" cy="1551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3657600" y="4267200"/>
            <a:ext cx="2064590" cy="12522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6705600" y="1143000"/>
            <a:ext cx="2209800" cy="9144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দুষ্ট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দুরান্ত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05600" y="2667000"/>
            <a:ext cx="2209800" cy="9144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বেতবন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05600" y="4343400"/>
            <a:ext cx="2209800" cy="9144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পথ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05600" y="5562600"/>
            <a:ext cx="2209800" cy="11430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মস্ত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বড়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দীঘি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570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65</cp:revision>
  <dcterms:created xsi:type="dcterms:W3CDTF">2006-08-16T00:00:00Z</dcterms:created>
  <dcterms:modified xsi:type="dcterms:W3CDTF">2020-03-30T10:28:18Z</dcterms:modified>
</cp:coreProperties>
</file>