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9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190" autoAdjust="0"/>
  </p:normalViewPr>
  <p:slideViewPr>
    <p:cSldViewPr>
      <p:cViewPr>
        <p:scale>
          <a:sx n="100" d="100"/>
          <a:sy n="100" d="100"/>
        </p:scale>
        <p:origin x="-28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4696-D5F7-444D-9D10-B3756B97987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6983-64D6-40E7-B01C-0F3D3B77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6983-64D6-40E7-B01C-0F3D3B77DD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2401"/>
            <a:ext cx="4800600" cy="132343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3657600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52400"/>
            <a:ext cx="3657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038600" y="-152400"/>
            <a:ext cx="4876800" cy="1828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umblr_lyt7i77AoF1r5i8ca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610600" cy="5181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কাজ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52400"/>
            <a:ext cx="4368800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3352801"/>
            <a:ext cx="9144000" cy="33855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বন্দ্যোপার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গৃহকর্মী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মানবিক-আচরন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প্রাধাব্য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পড়ুয়া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গৃহকর্মী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আসে,তখন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আনন্দিত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ছেলেটি।মমতাদির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মর্যাদাসম্পন্ন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আত্নমর্যাদাবোধ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সমুন্নত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প্রত্যাশী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অন্যকেও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না।স্কুলপড়ুয়া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লাভকরে।তাকে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…………….</a:t>
            </a:r>
          </a:p>
          <a:p>
            <a:endParaRPr lang="en-US" dirty="0" smtClean="0"/>
          </a:p>
        </p:txBody>
      </p:sp>
      <p:pic>
        <p:nvPicPr>
          <p:cNvPr id="10" name="Picture 9" descr="কম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"/>
            <a:ext cx="4199386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527_15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4958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228600"/>
            <a:ext cx="4495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3058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ছাড়বেন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943600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410200"/>
            <a:ext cx="8153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স্নেহ-মমতার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536101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2766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76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‘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228600" y="4495800"/>
            <a:ext cx="4495800" cy="914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4800" y="1905000"/>
            <a:ext cx="45720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" y="3200400"/>
            <a:ext cx="4495800" cy="838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057400"/>
            <a:ext cx="3200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২২ </a:t>
            </a:r>
            <a:r>
              <a:rPr lang="en-US" dirty="0" err="1" smtClean="0"/>
              <a:t>বছর</a:t>
            </a:r>
            <a:r>
              <a:rPr lang="en-US" dirty="0" smtClean="0"/>
              <a:t>   খ। ২৩ </a:t>
            </a:r>
            <a:r>
              <a:rPr lang="en-US" dirty="0" err="1" smtClean="0"/>
              <a:t>বছর</a:t>
            </a:r>
            <a:endParaRPr lang="en-US" dirty="0" smtClean="0"/>
          </a:p>
          <a:p>
            <a:r>
              <a:rPr lang="en-US" dirty="0" smtClean="0"/>
              <a:t>গ। ২৪ </a:t>
            </a:r>
            <a:r>
              <a:rPr lang="en-US" dirty="0" err="1" smtClean="0"/>
              <a:t>বছর</a:t>
            </a:r>
            <a:r>
              <a:rPr lang="en-US" dirty="0" smtClean="0"/>
              <a:t>    ঘ। ২৫ </a:t>
            </a:r>
            <a:r>
              <a:rPr lang="en-US" dirty="0" err="1" smtClean="0"/>
              <a:t>বছর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3352800"/>
            <a:ext cx="32766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৮ </a:t>
            </a:r>
            <a:r>
              <a:rPr lang="en-US" dirty="0" err="1" smtClean="0"/>
              <a:t>টাকা</a:t>
            </a:r>
            <a:r>
              <a:rPr lang="en-US" dirty="0" smtClean="0"/>
              <a:t>     খ।  ১০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r>
              <a:rPr lang="en-US" dirty="0" smtClean="0"/>
              <a:t>গ। ১৫ </a:t>
            </a:r>
            <a:r>
              <a:rPr lang="en-US" dirty="0" err="1" smtClean="0"/>
              <a:t>টাকা</a:t>
            </a:r>
            <a:r>
              <a:rPr lang="en-US" dirty="0" smtClean="0"/>
              <a:t>   ঘ। ২০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4800600"/>
            <a:ext cx="32766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</a:t>
            </a:r>
            <a:r>
              <a:rPr lang="en-US" dirty="0" err="1" smtClean="0"/>
              <a:t>আম</a:t>
            </a:r>
            <a:r>
              <a:rPr lang="en-US" dirty="0" smtClean="0"/>
              <a:t>             খ। </a:t>
            </a:r>
            <a:r>
              <a:rPr lang="en-US" dirty="0" err="1" smtClean="0"/>
              <a:t>কলা</a:t>
            </a:r>
            <a:endParaRPr lang="en-US" dirty="0" smtClean="0"/>
          </a:p>
          <a:p>
            <a:r>
              <a:rPr lang="en-US" dirty="0" smtClean="0"/>
              <a:t>গ। </a:t>
            </a:r>
            <a:r>
              <a:rPr lang="en-US" dirty="0" err="1" smtClean="0"/>
              <a:t>কমলা</a:t>
            </a:r>
            <a:r>
              <a:rPr lang="en-US" dirty="0" smtClean="0"/>
              <a:t> </a:t>
            </a:r>
            <a:r>
              <a:rPr lang="en-US" dirty="0" err="1" smtClean="0"/>
              <a:t>লেবু</a:t>
            </a:r>
            <a:r>
              <a:rPr lang="en-US" dirty="0" smtClean="0"/>
              <a:t>   ঘ। </a:t>
            </a:r>
            <a:r>
              <a:rPr lang="en-US" dirty="0" err="1" smtClean="0"/>
              <a:t>আঙ্গুর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1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152400"/>
            <a:ext cx="6553200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2" descr="B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5791200" cy="3352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2400" y="5334000"/>
            <a:ext cx="88392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স্কুলপড়ুয়া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ছেলেটি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মমতাদির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আকৃষ্ট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উঠেছিল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486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716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886200" cy="1323439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267200"/>
            <a:ext cx="4267200" cy="24384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মোবাইল-০১৮৫৩৭৩৮৩৪৮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4191000"/>
            <a:ext cx="4038600" cy="25908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সময়ঃ   ৫০ মিনিট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-235505-1502987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24000"/>
            <a:ext cx="2895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ছেল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343400"/>
            <a:ext cx="4191000" cy="2362200"/>
          </a:xfrm>
          <a:prstGeom prst="rect">
            <a:avLst/>
          </a:prstGeom>
        </p:spPr>
      </p:pic>
      <p:pic>
        <p:nvPicPr>
          <p:cNvPr id="8" name="Picture 7" descr="ম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143000"/>
            <a:ext cx="4349931" cy="3048000"/>
          </a:xfrm>
          <a:prstGeom prst="rect">
            <a:avLst/>
          </a:prstGeom>
        </p:spPr>
      </p:pic>
      <p:pic>
        <p:nvPicPr>
          <p:cNvPr id="9" name="Picture 8" descr="ম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038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382000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7772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514600"/>
            <a:ext cx="47244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মমতাদি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752600" y="2514600"/>
            <a:ext cx="4724400" cy="9906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457200" y="0"/>
            <a:ext cx="8458200" cy="1371600"/>
          </a:xfrm>
          <a:prstGeom prst="horizontalScrol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400" y="4876800"/>
            <a:ext cx="7772400" cy="838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পরিচিতি সম্পর্কে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নতুন নতুন শব্দের অর্থ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ভাবার্থ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3434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914400"/>
            <a:ext cx="27432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পল্লীতে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2819400"/>
            <a:ext cx="2667000" cy="17526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স্নাতকঃ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অসমাপ্ত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4724400"/>
            <a:ext cx="2971800" cy="19812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সহ-সম্পাদকঃ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বঙ্গশ্রী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প্রগতি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4191000"/>
            <a:ext cx="3429000" cy="24384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 গ্রন্থঃ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গল্পঃ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সরীসৃপ,মাটির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মাশুল,ছোটবড়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উপন্যাসঃজননী,পদ্মা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মাঝি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প্রবন্ধঃলেখকের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7432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১৯৫৬খ্রীঃ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কলিকাতায়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মম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85" y="1600200"/>
            <a:ext cx="2583215" cy="220979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6705600" cy="47244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286000" y="381000"/>
            <a:ext cx="3276600" cy="92333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781800" cy="44196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447800" y="152400"/>
            <a:ext cx="6172200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সরব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447800" y="152400"/>
            <a:ext cx="6172200" cy="14478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16002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1752600"/>
            <a:ext cx="25146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657600"/>
            <a:ext cx="2286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অনাড়ম্বর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3657600"/>
            <a:ext cx="25908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জাঁকজমকহীন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5105400"/>
            <a:ext cx="2590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04800"/>
            <a:ext cx="2286000" cy="1524000"/>
          </a:xfrm>
          <a:prstGeom prst="downArrow">
            <a:avLst>
              <a:gd name="adj1" fmla="val 50000"/>
              <a:gd name="adj2" fmla="val 46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/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52400" y="5181600"/>
            <a:ext cx="24384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ছেল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01982"/>
            <a:ext cx="1981200" cy="1350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81600"/>
            <a:ext cx="1905000" cy="1217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652157"/>
            <a:ext cx="1981200" cy="1224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936</TotalTime>
  <Words>366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</cp:lastModifiedBy>
  <cp:revision>193</cp:revision>
  <dcterms:created xsi:type="dcterms:W3CDTF">2006-08-16T00:00:00Z</dcterms:created>
  <dcterms:modified xsi:type="dcterms:W3CDTF">2020-03-30T03:25:54Z</dcterms:modified>
</cp:coreProperties>
</file>