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8"/>
  </p:notesMasterIdLst>
  <p:sldIdLst>
    <p:sldId id="279" r:id="rId2"/>
    <p:sldId id="281" r:id="rId3"/>
    <p:sldId id="266" r:id="rId4"/>
    <p:sldId id="282" r:id="rId5"/>
    <p:sldId id="264" r:id="rId6"/>
    <p:sldId id="258" r:id="rId7"/>
    <p:sldId id="257" r:id="rId8"/>
    <p:sldId id="259" r:id="rId9"/>
    <p:sldId id="263" r:id="rId10"/>
    <p:sldId id="260" r:id="rId11"/>
    <p:sldId id="283" r:id="rId12"/>
    <p:sldId id="261" r:id="rId13"/>
    <p:sldId id="262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71" autoAdjust="0"/>
  </p:normalViewPr>
  <p:slideViewPr>
    <p:cSldViewPr>
      <p:cViewPr varScale="1">
        <p:scale>
          <a:sx n="71" d="100"/>
          <a:sy n="71" d="100"/>
        </p:scale>
        <p:origin x="-1254" y="-96"/>
      </p:cViewPr>
      <p:guideLst>
        <p:guide orient="horz" pos="2160"/>
        <p:guide orient="horz" pos="2260"/>
        <p:guide pos="2880"/>
        <p:guide pos="29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8EEFB-3494-49FC-8E91-53355DA43A6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A0EF6-727A-4C21-8D0E-50749E9A4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5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A0EF6-727A-4C21-8D0E-50749E9A44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7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A0EF6-727A-4C21-8D0E-50749E9A44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7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A0EF6-727A-4C21-8D0E-50749E9A44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7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7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fif"/><Relationship Id="rId4" Type="http://schemas.openxmlformats.org/officeDocument/2006/relationships/image" Target="../media/image19.jf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914400"/>
            <a:ext cx="9113004" cy="5943599"/>
          </a:xfrm>
        </p:spPr>
      </p:pic>
    </p:spTree>
    <p:extLst>
      <p:ext uri="{BB962C8B-B14F-4D97-AF65-F5344CB8AC3E}">
        <p14:creationId xmlns:p14="http://schemas.microsoft.com/office/powerpoint/2010/main" val="32024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46" y="1143000"/>
            <a:ext cx="3329632" cy="26894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30480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38600"/>
            <a:ext cx="3364725" cy="2393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131927"/>
            <a:ext cx="6641325" cy="101107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 কর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38600"/>
            <a:ext cx="3048000" cy="239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016" y="131927"/>
            <a:ext cx="7617439" cy="8586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 কর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35052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43000"/>
            <a:ext cx="3772725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6" y="3810000"/>
            <a:ext cx="3495709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55" y="3810000"/>
            <a:ext cx="37338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1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023" y="1219200"/>
            <a:ext cx="9067800" cy="1371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স্ব-পরাগায়ন এবং পর-পরাগায়ন কাকে বলে?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34200" y="2971800"/>
            <a:ext cx="19812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দলিয়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9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1447799"/>
            <a:ext cx="8839201" cy="4777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 ফুলে বা একই গছের দুটি ভিন্ন ফুলের মধ্যে যখন পরাগায়ন ঘটে তখন তাকে স্ব-পরাগায়ন বলে।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 প্রজাতির দুটি ভিন্ন গাছের ফুলের মধ্যে যখন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পরাগায়ন ঘটে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 তাকে পর-পরাগায়ন বলে।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14299" y="1"/>
            <a:ext cx="8839201" cy="144779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তোমাদের উত্তরটি আমার উত্তরের সাথে মিলিয়ে নাও।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0782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স্ব-পরাগায়নঃ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56341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পর-পরাগায়নঃ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8501" y="1546266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একই ফুলে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2900" y="379696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দুটি ভিন্ন গাছের ফুলে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8" y="0"/>
            <a:ext cx="9144000" cy="1066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066800"/>
            <a:ext cx="9146628" cy="426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6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পরাগরেনু কোন কালারের হয় ?</a:t>
            </a:r>
            <a:endParaRPr lang="bn-BD" sz="3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3124200"/>
            <a:ext cx="82296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কোন মাধ্যমের দ্বারা পরাগায়ন ঘটে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24200" y="685800"/>
            <a:ext cx="3200400" cy="1066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6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271"/>
            <a:ext cx="9144000" cy="12192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5"/>
          <a:stretch/>
        </p:blipFill>
        <p:spPr>
          <a:xfrm>
            <a:off x="0" y="1219200"/>
            <a:ext cx="9144000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1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724400" y="990600"/>
            <a:ext cx="0" cy="510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572000" y="14478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1905000"/>
            <a:ext cx="4495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 কামাল হোসেন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কম্পিউটার শিক্ষক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ইসলামনগর হোসাইনিয়া দাখিল  মাদরাসা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০১৭৪৪-৯৪৬১৬৩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76800" y="14478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78479" y="1966556"/>
            <a:ext cx="41022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অষ্টম শ্রেণি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বিজ্ঞান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অধ্যয়ঃ ১৩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সপুস্পক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8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334000" y="3886200"/>
            <a:ext cx="3341587" cy="28243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0" y="885894"/>
            <a:ext cx="3341587" cy="277170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1000" y="3810000"/>
            <a:ext cx="3492937" cy="277853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181600" y="3233410"/>
            <a:ext cx="320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770790" y="4343400"/>
            <a:ext cx="11916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029200" y="6400800"/>
            <a:ext cx="2057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14800" y="1447800"/>
            <a:ext cx="68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68716" y="2971800"/>
            <a:ext cx="965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58336" y="4129905"/>
            <a:ext cx="1323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পরাগরেনু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61390" y="6139190"/>
            <a:ext cx="1420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পরাগ ধানি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3021" y="131927"/>
            <a:ext cx="5257800" cy="47767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3492937" cy="2791622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3200400" y="1752600"/>
            <a:ext cx="990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54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1" grpId="0" animBg="1"/>
      <p:bldP spid="35" grpId="0"/>
      <p:bldP spid="36" grpId="0"/>
      <p:bldP spid="37" grpId="1"/>
      <p:bldP spid="3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3021" y="131927"/>
            <a:ext cx="5257800" cy="4776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 ক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3838500" cy="2219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38200"/>
            <a:ext cx="3886200" cy="2227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3810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276600"/>
            <a:ext cx="3886200" cy="269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8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838200"/>
            <a:ext cx="6172200" cy="121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3124200"/>
            <a:ext cx="6172200" cy="1371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1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6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</a:t>
            </a:r>
            <a:endParaRPr lang="en-US" sz="67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153400" cy="406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(১)  পরাগরেনু কি তা বলতে পারবে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(২)  পরাগায়নের প্রকারভেদ বর্ণনা করতে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	পারবে। </a:t>
            </a:r>
          </a:p>
          <a:p>
            <a:pPr marL="0" indent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36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6208" y="15765"/>
            <a:ext cx="5671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দুটি লক্ষ্য</a:t>
            </a:r>
            <a:r>
              <a:rPr lang="en-US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</a:t>
            </a:r>
            <a:endParaRPr lang="en-US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343400" cy="2950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43000"/>
            <a:ext cx="4267200" cy="29501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43200" y="4697136"/>
            <a:ext cx="1828800" cy="5606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পরাগরেনু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90905" y="4697136"/>
            <a:ext cx="1828800" cy="5606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পরাগরেনু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3505200" y="2590800"/>
            <a:ext cx="76200" cy="2057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6477000" y="3505200"/>
            <a:ext cx="76200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2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143000"/>
            <a:ext cx="6400800" cy="990600"/>
          </a:xfrm>
        </p:spPr>
        <p:txBody>
          <a:bodyPr>
            <a:noAutofit/>
          </a:bodyPr>
          <a:lstStyle/>
          <a:p>
            <a:pPr algn="l"/>
            <a:r>
              <a:rPr lang="bn-BD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পরাগরেনু কি?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0" y="1981200"/>
            <a:ext cx="1600200" cy="6096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0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590800"/>
            <a:ext cx="7162800" cy="1600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ফুলের পুংস্তবকের পরাগধানিতে হলুদ বা কমলা রং এর যে গুড়ো নরম বস্তু দেখা যায় তাকে পরাগরেনু বলে।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4455" y="457200"/>
            <a:ext cx="71628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তোমাদের উত্তরটি আমার উত্তরের সাথে মিলিয়ে নাও। 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4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1441</TotalTime>
  <Words>203</Words>
  <Application>Microsoft Office PowerPoint</Application>
  <PresentationFormat>On-screen Show (4:3)</PresentationFormat>
  <Paragraphs>63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Angles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এই পাঠ শেষে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Md.Akhtaruzzaman Asst.Teacher Niamatpur Bohumukhi High School</dc:title>
  <dc:creator>Enamul</dc:creator>
  <cp:lastModifiedBy>Shoma</cp:lastModifiedBy>
  <cp:revision>266</cp:revision>
  <dcterms:created xsi:type="dcterms:W3CDTF">2006-08-16T00:00:00Z</dcterms:created>
  <dcterms:modified xsi:type="dcterms:W3CDTF">2020-03-30T09:40:18Z</dcterms:modified>
</cp:coreProperties>
</file>