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2"/>
  </p:notesMasterIdLst>
  <p:sldIdLst>
    <p:sldId id="293" r:id="rId2"/>
    <p:sldId id="294" r:id="rId3"/>
    <p:sldId id="256" r:id="rId4"/>
    <p:sldId id="275" r:id="rId5"/>
    <p:sldId id="277" r:id="rId6"/>
    <p:sldId id="278" r:id="rId7"/>
    <p:sldId id="281" r:id="rId8"/>
    <p:sldId id="292" r:id="rId9"/>
    <p:sldId id="265" r:id="rId10"/>
    <p:sldId id="266" r:id="rId11"/>
    <p:sldId id="288" r:id="rId12"/>
    <p:sldId id="273" r:id="rId13"/>
    <p:sldId id="267" r:id="rId14"/>
    <p:sldId id="289" r:id="rId15"/>
    <p:sldId id="272" r:id="rId16"/>
    <p:sldId id="283" r:id="rId17"/>
    <p:sldId id="290" r:id="rId18"/>
    <p:sldId id="268" r:id="rId19"/>
    <p:sldId id="282" r:id="rId20"/>
    <p:sldId id="28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68" autoAdjust="0"/>
    <p:restoredTop sz="94660"/>
  </p:normalViewPr>
  <p:slideViewPr>
    <p:cSldViewPr>
      <p:cViewPr varScale="1">
        <p:scale>
          <a:sx n="70" d="100"/>
          <a:sy n="70" d="100"/>
        </p:scale>
        <p:origin x="1494" y="4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5F08B-B5F3-48DB-ABE7-3BAD118D508E}" type="datetimeFigureOut">
              <a:rPr lang="en-US" smtClean="0"/>
              <a:pPr/>
              <a:t>30-Mar-20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1779B-ECB1-4FAC-AFCE-0F4FFA014A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64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38000">
              <a:schemeClr val="bg1"/>
            </a:gs>
            <a:gs pos="2000">
              <a:srgbClr val="FF0000"/>
            </a:gs>
            <a:gs pos="100000">
              <a:srgbClr val="00B05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30-Mar-20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37531"/>
            <a:ext cx="9105048" cy="7184409"/>
            <a:chOff x="0" y="-37531"/>
            <a:chExt cx="9105048" cy="718440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37531"/>
              <a:ext cx="9105048" cy="7184409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0" y="17060"/>
              <a:ext cx="3886200" cy="1989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102553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70000">
              <a:schemeClr val="bg1"/>
            </a:gs>
            <a:gs pos="38000">
              <a:schemeClr val="bg1"/>
            </a:gs>
            <a:gs pos="2000">
              <a:srgbClr val="FF0000"/>
            </a:gs>
            <a:gs pos="100000">
              <a:srgbClr val="00B05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0" y="5867400"/>
            <a:ext cx="6339158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বাংলাদেশের প্রথম রাষ্ট্রপতি  বঙ্গবন্ধু শেখ মুজিবুর রহমান</a:t>
            </a:r>
            <a:endParaRPr lang="en-US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0" y="238780"/>
            <a:ext cx="3352800" cy="52322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ছবি দেখে বলো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990600"/>
            <a:ext cx="3048000" cy="4440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93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1219200"/>
            <a:ext cx="3200400" cy="4000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733800" y="457200"/>
            <a:ext cx="3352800" cy="52322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ছবি দেখে বলো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5200" y="5715000"/>
            <a:ext cx="373380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অস্থায়ী রাস্ট্রপতি সৈয়দ নজরুল ইসলাম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70000">
              <a:schemeClr val="bg1"/>
            </a:gs>
            <a:gs pos="38000">
              <a:schemeClr val="bg1"/>
            </a:gs>
            <a:gs pos="2000">
              <a:srgbClr val="FF0000"/>
            </a:gs>
            <a:gs pos="100000">
              <a:srgbClr val="00B050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371600"/>
            <a:ext cx="3077962" cy="4000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3124200" y="5785723"/>
            <a:ext cx="3215381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প্রধানমন্ত্রী তাজউদ্দিন আহম্মেদ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152400"/>
            <a:ext cx="33528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ছবি দেখে বলো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11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5" r="13646"/>
          <a:stretch/>
        </p:blipFill>
        <p:spPr>
          <a:xfrm>
            <a:off x="3276600" y="1510579"/>
            <a:ext cx="2729553" cy="32900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2133600" y="6019800"/>
            <a:ext cx="57912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অর্থ ও পরিকল্পনা মন্ত্রী ক্যাপ্টেন মনসুর আলী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64976" y="116149"/>
            <a:ext cx="3352800" cy="52322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ছবি দেখে বলো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7132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70000">
              <a:schemeClr val="bg1"/>
            </a:gs>
            <a:gs pos="38000">
              <a:schemeClr val="bg1"/>
            </a:gs>
            <a:gs pos="2000">
              <a:srgbClr val="FF0000"/>
            </a:gs>
            <a:gs pos="100000">
              <a:srgbClr val="00B050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34" r="-4141"/>
          <a:stretch/>
        </p:blipFill>
        <p:spPr>
          <a:xfrm>
            <a:off x="2667000" y="1143000"/>
            <a:ext cx="3354826" cy="3505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1143000" y="6019800"/>
            <a:ext cx="6858000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স্বরাষ্ট্র এবং ত্রাণ ও পুণর্বাসন মন্ত্রী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এ,এইচ, এম কামারুজ্জামান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188766"/>
            <a:ext cx="3352800" cy="52322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ছবি দেখে বলো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Users\Public\Pictures\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0"/>
            <a:ext cx="8305800" cy="6019800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sp>
        <p:nvSpPr>
          <p:cNvPr id="3" name="TextBox 2"/>
          <p:cNvSpPr txBox="1"/>
          <p:nvPr/>
        </p:nvSpPr>
        <p:spPr>
          <a:xfrm>
            <a:off x="2133600" y="533400"/>
            <a:ext cx="6629400" cy="646331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১৭ ই এপ্রিল এই সরকার শপথ গ্রহণ করে</a:t>
            </a:r>
            <a:endParaRPr lang="en-US" sz="36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405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66746" cy="230832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পাঠ্য বইয়ের সাথে সংযোগ</a:t>
            </a:r>
            <a:endParaRPr lang="en-US" sz="48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বইয়ের </a:t>
            </a:r>
            <a:r>
              <a:rPr lang="bn-IN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</a:t>
            </a:r>
            <a:r>
              <a:rPr lang="bn-BD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নং </a:t>
            </a:r>
            <a:r>
              <a:rPr lang="bn-BD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পৃষ্ঠা খোল </a:t>
            </a:r>
            <a:r>
              <a:rPr lang="bn-IN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 </a:t>
            </a:r>
            <a:r>
              <a:rPr lang="bn-BD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মনোযোগ দিয়ে পাঠটি </a:t>
            </a:r>
            <a:r>
              <a:rPr lang="en-US" sz="48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নী</a:t>
            </a:r>
            <a:r>
              <a:rPr lang="bn-BD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রবে পড়</a:t>
            </a:r>
            <a:endParaRPr lang="en-US" sz="4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38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373559"/>
            <a:ext cx="2362200" cy="7694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মূল্যায়ণ 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371600"/>
            <a:ext cx="7848600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বাংলাদেশের  প্রথম রাষ্ট্রপ্রতি কে ছিলেন?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083713"/>
            <a:ext cx="7848600" cy="1077218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১.তাজউদ্দীন আহমেদ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	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২.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শেখ মুজিবর রহমান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সৈয়দ নুজরুল ইসলাম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	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মুনসুর আহমেদ 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rame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70"/>
            </a:avLst>
          </a:prstGeom>
          <a:gradFill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rgbClr val="0070C0"/>
            </a:solidFill>
            <a:prstDash val="dashDot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3200400"/>
            <a:ext cx="784860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বাংলাদেশের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প্রধান মন্ত্রী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কে ছিলেন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3846731"/>
            <a:ext cx="7848600" cy="1077218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1.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তাজউদ্দীন আহমেদ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	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২.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শেখ মুজিবর রহমান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3.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সৈয়দ নুজরুল ইসলাম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	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মুনসুর আহমেদ 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0800000" flipV="1">
            <a:off x="685800" y="5023245"/>
            <a:ext cx="78486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মুক্তি যু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দ্ধে তোমার এলাকা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কত নং সেক্টরের অধীনে ছিল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0" y="5692914"/>
            <a:ext cx="7848600" cy="707886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১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 ৯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৩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৮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	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7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1" grpId="0" animBg="1"/>
      <p:bldP spid="12" grpId="0" animBg="1"/>
      <p:bldP spid="13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0" y="2533471"/>
            <a:ext cx="5638800" cy="1200329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1971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মুজিব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নগর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সরকারে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কারা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685800"/>
            <a:ext cx="5105400" cy="1323439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57200" y="5257800"/>
            <a:ext cx="2514600" cy="1219200"/>
            <a:chOff x="838200" y="5257800"/>
            <a:chExt cx="2514600" cy="1219200"/>
          </a:xfrm>
        </p:grpSpPr>
        <p:sp>
          <p:nvSpPr>
            <p:cNvPr id="8" name="Rectangle 7"/>
            <p:cNvSpPr/>
            <p:nvPr/>
          </p:nvSpPr>
          <p:spPr>
            <a:xfrm>
              <a:off x="838200" y="5257800"/>
              <a:ext cx="1905000" cy="121920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 err="1" smtClean="0">
                  <a:latin typeface="NikoshBAN" pitchFamily="2" charset="0"/>
                  <a:cs typeface="NikoshBAN" pitchFamily="2" charset="0"/>
                </a:rPr>
                <a:t>যমুনা</a:t>
              </a:r>
              <a:endParaRPr lang="en-US" sz="60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0" name="Straight Arrow Connector 9"/>
            <p:cNvCxnSpPr>
              <a:stCxn id="8" idx="3"/>
            </p:cNvCxnSpPr>
            <p:nvPr/>
          </p:nvCxnSpPr>
          <p:spPr>
            <a:xfrm>
              <a:off x="2743200" y="5867400"/>
              <a:ext cx="6096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457200" y="3886200"/>
            <a:ext cx="2438400" cy="1219200"/>
            <a:chOff x="838200" y="3886200"/>
            <a:chExt cx="2438400" cy="1219200"/>
          </a:xfrm>
        </p:grpSpPr>
        <p:sp>
          <p:nvSpPr>
            <p:cNvPr id="7" name="Rectangle 6"/>
            <p:cNvSpPr/>
            <p:nvPr/>
          </p:nvSpPr>
          <p:spPr>
            <a:xfrm>
              <a:off x="838200" y="3886200"/>
              <a:ext cx="1905000" cy="12192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6600" dirty="0" smtClean="0">
                  <a:latin typeface="NikoshBAN" pitchFamily="2" charset="0"/>
                  <a:cs typeface="NikoshBAN" pitchFamily="2" charset="0"/>
                </a:rPr>
                <a:t>মেঘনা</a:t>
              </a:r>
              <a:endParaRPr lang="en-US" sz="66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2" name="Straight Arrow Connector 11"/>
            <p:cNvCxnSpPr>
              <a:stCxn id="7" idx="3"/>
            </p:cNvCxnSpPr>
            <p:nvPr/>
          </p:nvCxnSpPr>
          <p:spPr>
            <a:xfrm>
              <a:off x="2743200" y="4495800"/>
              <a:ext cx="5334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57200" y="2514600"/>
            <a:ext cx="2514600" cy="1219200"/>
            <a:chOff x="457200" y="2514600"/>
            <a:chExt cx="2514600" cy="1219200"/>
          </a:xfrm>
        </p:grpSpPr>
        <p:sp>
          <p:nvSpPr>
            <p:cNvPr id="4" name="Rectangle 3"/>
            <p:cNvSpPr/>
            <p:nvPr/>
          </p:nvSpPr>
          <p:spPr>
            <a:xfrm>
              <a:off x="457200" y="2514600"/>
              <a:ext cx="1905000" cy="12192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6000" dirty="0" smtClean="0">
                  <a:latin typeface="NikoshBAN" pitchFamily="2" charset="0"/>
                  <a:cs typeface="NikoshBAN" pitchFamily="2" charset="0"/>
                </a:rPr>
                <a:t>পদ্মা</a:t>
              </a:r>
              <a:endParaRPr lang="en-US" sz="60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4" name="Straight Arrow Connector 13"/>
            <p:cNvCxnSpPr>
              <a:stCxn id="4" idx="3"/>
            </p:cNvCxnSpPr>
            <p:nvPr/>
          </p:nvCxnSpPr>
          <p:spPr>
            <a:xfrm>
              <a:off x="2362200" y="3124200"/>
              <a:ext cx="6096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3048000" y="3905071"/>
            <a:ext cx="5638800" cy="1200329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মুক্তিযুদ্ধে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মুজিব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নগর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সরকারের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8000" y="5525869"/>
            <a:ext cx="5638800" cy="646331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1971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মু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ক্তিযুদ্ধের তাৎপর্য লিখ।</a:t>
            </a:r>
          </a:p>
        </p:txBody>
      </p:sp>
    </p:spTree>
    <p:extLst>
      <p:ext uri="{BB962C8B-B14F-4D97-AF65-F5344CB8AC3E}">
        <p14:creationId xmlns:p14="http://schemas.microsoft.com/office/powerpoint/2010/main" val="208324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0" grpId="0" animBg="1"/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39400" y="144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257961"/>
            <a:ext cx="8229600" cy="1323439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742950" indent="-742950">
              <a:buAutoNum type="arabicParenBoth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কোথায়, কখন এবং কেন মুজিবনগর সরকার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গঠন হয়েছিল?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4600" y="540603"/>
            <a:ext cx="3810000" cy="83099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পরিকল্পিত</a:t>
            </a: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কাজ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858161"/>
            <a:ext cx="8229600" cy="707886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) মুজিবনগর সরকার গঠন হয়েছিল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2460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800"/>
            <a:ext cx="9045487" cy="546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1798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9" y="-26980"/>
            <a:ext cx="9144000" cy="688498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058469" y="228600"/>
            <a:ext cx="3048000" cy="156966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9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514154"/>
      </p:ext>
    </p:extLst>
  </p:cSld>
  <p:clrMapOvr>
    <a:masterClrMapping/>
  </p:clrMapOvr>
  <p:transition spd="slow">
    <p:split orient="vert" dir="in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93427"/>
            <a:ext cx="9144000" cy="7303827"/>
            <a:chOff x="457200" y="202045"/>
            <a:chExt cx="8305800" cy="6351155"/>
          </a:xfrm>
        </p:grpSpPr>
        <p:sp>
          <p:nvSpPr>
            <p:cNvPr id="2" name="TextBox 1"/>
            <p:cNvSpPr txBox="1"/>
            <p:nvPr/>
          </p:nvSpPr>
          <p:spPr>
            <a:xfrm flipH="1">
              <a:off x="3352800" y="5968425"/>
              <a:ext cx="2438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3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3" name="Picture 2" descr="E:\Picture\Scenery\ghfgh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7200" y="202045"/>
              <a:ext cx="8305800" cy="6228523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854774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70000">
              <a:schemeClr val="bg1"/>
            </a:gs>
            <a:gs pos="38000">
              <a:schemeClr val="bg1"/>
            </a:gs>
            <a:gs pos="2000">
              <a:srgbClr val="FF0000"/>
            </a:gs>
            <a:gs pos="100000">
              <a:srgbClr val="00B05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505361"/>
            <a:ext cx="5943600" cy="1323439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8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2895600"/>
            <a:ext cx="6324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আব্দুল্লাহ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মামুন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শিক্ষক</a:t>
            </a:r>
          </a:p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বাংগালগাঁও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সরকারি প্রাথমিক বিদ্যালয়</a:t>
            </a:r>
          </a:p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কালীগঞ্জ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গাজীপুর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87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70000">
              <a:schemeClr val="bg1"/>
            </a:gs>
            <a:gs pos="38000">
              <a:schemeClr val="bg1"/>
            </a:gs>
            <a:gs pos="2000">
              <a:srgbClr val="FF0000"/>
            </a:gs>
            <a:gs pos="100000">
              <a:srgbClr val="00B05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2541925"/>
            <a:ext cx="7010400" cy="3477875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  <a:prstDash val="sysDash"/>
          </a:ln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শ্রেনিঃ- ৫ম</a:t>
            </a:r>
          </a:p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বিষয়ঃ- বাংলাদেশ ও বিশ্বপরিচয়</a:t>
            </a:r>
          </a:p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অধ্যায়ঃ-১</a:t>
            </a:r>
          </a:p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আমাদের মুক্তিযুদ্ধ</a:t>
            </a:r>
          </a:p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(১) যুদ্ধের সূচনা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505361"/>
            <a:ext cx="5943600" cy="132343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170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70000">
              <a:schemeClr val="bg1"/>
            </a:gs>
            <a:gs pos="38000">
              <a:schemeClr val="bg1"/>
            </a:gs>
            <a:gs pos="2000">
              <a:srgbClr val="FF0000"/>
            </a:gs>
            <a:gs pos="100000">
              <a:srgbClr val="00B050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590800"/>
            <a:ext cx="8763000" cy="341632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prstDash val="sysDot"/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শিখনফল</a:t>
            </a:r>
          </a:p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১৪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১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1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মুজিবনগর সরকার কোথায় , কখন এবং কেন গঠিত হয়েছিল তা বর্ণনা করতে  পারবে।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5600" y="381000"/>
            <a:ext cx="3505200" cy="1323439"/>
          </a:xfrm>
          <a:prstGeom prst="rect">
            <a:avLst/>
          </a:prstGeom>
          <a:solidFill>
            <a:schemeClr val="bg1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</a:p>
        </p:txBody>
      </p:sp>
    </p:spTree>
    <p:extLst>
      <p:ext uri="{BB962C8B-B14F-4D97-AF65-F5344CB8AC3E}">
        <p14:creationId xmlns:p14="http://schemas.microsoft.com/office/powerpoint/2010/main" val="11514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0800" y="5410200"/>
            <a:ext cx="3733800" cy="1015663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মুক্তিযুদ্ধের ছবি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533400"/>
            <a:ext cx="4114800" cy="707886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বলতো এটা কিসের ছবি?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5" descr="C:\Users\ac\Downloads\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52600"/>
            <a:ext cx="3581400" cy="3048000"/>
          </a:xfrm>
          <a:prstGeom prst="rect">
            <a:avLst/>
          </a:prstGeom>
          <a:ln w="2286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2" descr="C:\Users\Public\Pictures\1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55776" y="1727711"/>
            <a:ext cx="3778624" cy="3072890"/>
          </a:xfrm>
          <a:prstGeom prst="rect">
            <a:avLst/>
          </a:prstGeom>
          <a:ln w="2286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29461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>
            <a:off x="-18198" y="0"/>
            <a:ext cx="9162197" cy="6742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24395" y="1466433"/>
            <a:ext cx="7772400" cy="280076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পাঠের শিরোনামঃ-</a:t>
            </a:r>
          </a:p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(১)যুদ্ধের সূচনা</a:t>
            </a:r>
            <a:endParaRPr lang="en-US" sz="88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798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762000"/>
            <a:ext cx="7086600" cy="46561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533400" y="5562600"/>
            <a:ext cx="8001000" cy="923330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১৯৭১ সালের ২৫ এ মার্চ এর গণহত্যা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953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1587</TotalTime>
  <Words>240</Words>
  <Application>Microsoft Office PowerPoint</Application>
  <PresentationFormat>On-screen Show (4:3)</PresentationFormat>
  <Paragraphs>54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Calibri</vt:lpstr>
      <vt:lpstr>NikoshBAN</vt:lpstr>
      <vt:lpstr>Verdana</vt:lpstr>
      <vt:lpstr>Wingdings 2</vt:lpstr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মামুন</cp:lastModifiedBy>
  <cp:revision>107</cp:revision>
  <dcterms:created xsi:type="dcterms:W3CDTF">2006-08-16T00:00:00Z</dcterms:created>
  <dcterms:modified xsi:type="dcterms:W3CDTF">2020-03-30T15:36:22Z</dcterms:modified>
</cp:coreProperties>
</file>