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89" r:id="rId4"/>
    <p:sldId id="260" r:id="rId5"/>
    <p:sldId id="261" r:id="rId6"/>
    <p:sldId id="288" r:id="rId7"/>
    <p:sldId id="287" r:id="rId8"/>
    <p:sldId id="263" r:id="rId9"/>
    <p:sldId id="290" r:id="rId10"/>
    <p:sldId id="285" r:id="rId11"/>
    <p:sldId id="266" r:id="rId12"/>
    <p:sldId id="282" r:id="rId13"/>
    <p:sldId id="269" r:id="rId14"/>
    <p:sldId id="268" r:id="rId15"/>
    <p:sldId id="276" r:id="rId16"/>
    <p:sldId id="277" r:id="rId17"/>
    <p:sldId id="278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2FC7A-518B-43BC-9E70-4ADB022D6D05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E9933-368C-46C6-977A-FD78770D6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12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76B0-E9DA-44EA-9999-EF3CA0446E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72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1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24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18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37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958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67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02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912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85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55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A0867-E3BB-4E09-B800-459C1DDC901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B131B-161F-43A8-A090-EFC1AF4DC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56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mp4"/><Relationship Id="rId7" Type="http://schemas.openxmlformats.org/officeDocument/2006/relationships/image" Target="../media/image22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699350" y="394556"/>
            <a:ext cx="5126732" cy="185547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59859" y="2826127"/>
            <a:ext cx="876748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মুহাম্মদ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আরিফ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উদ্দীন</a:t>
            </a:r>
            <a:endParaRPr lang="en-US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i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  <a:r>
              <a:rPr lang="en-US" sz="32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(</a:t>
            </a:r>
            <a:r>
              <a:rPr lang="en-US" sz="3200" i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2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বখতিয়ার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পাড়া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চারপীর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আউলিয়া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আনোয়ারা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চট্টগ্রাম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412364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0330" y="189866"/>
            <a:ext cx="12505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</a:t>
            </a:r>
            <a:endParaRPr lang="en-US" sz="10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3530" y="3756327"/>
            <a:ext cx="9408514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পদ্ধতিতে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দ্রুতগতিতে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খরচে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উপাত্ত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আদান-প্রদান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।                  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9482" y="189866"/>
            <a:ext cx="12505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18634" y="1821082"/>
            <a:ext cx="3478306" cy="1627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</a:t>
            </a:r>
            <a:r>
              <a:rPr lang="en-US" sz="10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r>
              <a:rPr lang="en-US" sz="100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10000" dirty="0" smtClean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</a:t>
            </a:r>
            <a:endParaRPr lang="en-US" sz="10000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18635" y="189866"/>
            <a:ext cx="55850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Electronic</a:t>
            </a:r>
            <a:endParaRPr lang="en-US" sz="8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249105" y="189866"/>
            <a:ext cx="1116107" cy="132343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+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94" y="1513305"/>
            <a:ext cx="3435263" cy="204951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709" y="4253344"/>
            <a:ext cx="1229795" cy="82642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40331" y="5459757"/>
            <a:ext cx="11513124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ডেটা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কমিউনিকেশন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প্রসেসিংয়ের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সমন্বয়ে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“ই-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প্রেরণ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ব্যক্তির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আদান-প্রদানের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আধুনিকতম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               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55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/>
      <p:bldP spid="11" grpId="0"/>
      <p:bldP spid="13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485661" y="309111"/>
            <a:ext cx="5755321" cy="707886"/>
          </a:xfrm>
          <a:prstGeom prst="rect">
            <a:avLst/>
          </a:prstGeom>
          <a:noFill/>
          <a:scene3d>
            <a:camera prst="obliqueTop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4000" i="1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4000" i="1" u="sng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4000" i="1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u="sng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4000" i="1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u="sng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4000" i="1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u="sng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উপাদান</a:t>
            </a:r>
            <a:r>
              <a:rPr lang="en-US" sz="4000" i="1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endParaRPr lang="en-US" sz="4000" i="1" u="sng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25" y="1016997"/>
            <a:ext cx="4362837" cy="19565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823" y="1016997"/>
            <a:ext cx="3370001" cy="31767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10" y="4313800"/>
            <a:ext cx="5715000" cy="1914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64" y="963209"/>
            <a:ext cx="3810000" cy="26955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65" y="3909057"/>
            <a:ext cx="3674212" cy="237606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43331" y="2824187"/>
            <a:ext cx="1507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মডেম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267" y="829496"/>
            <a:ext cx="205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17899" y="2327196"/>
            <a:ext cx="2772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03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9" y="498764"/>
            <a:ext cx="5166166" cy="38778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010" y="498764"/>
            <a:ext cx="5403942" cy="38778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17009" y="5072510"/>
            <a:ext cx="5627471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ই-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ব্যবহারকারীর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ই-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।                  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9" y="4700448"/>
            <a:ext cx="5166166" cy="206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7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2822" y="72837"/>
            <a:ext cx="5755321" cy="707886"/>
          </a:xfrm>
          <a:prstGeom prst="rect">
            <a:avLst/>
          </a:prstGeom>
          <a:noFill/>
          <a:scene3d>
            <a:camera prst="obliqueTop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sz="4000" i="1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4000" i="1" u="sng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4000" i="1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u="sng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i="1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u="sng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000" i="1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u="sng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পাঠনো</a:t>
            </a:r>
            <a:r>
              <a:rPr lang="en-US" sz="4000" i="1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u="sng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000" i="1" u="sng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000" i="1" u="sng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30" y="780723"/>
            <a:ext cx="3798390" cy="25297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95810" y="1782248"/>
            <a:ext cx="1734672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কাগজপত্র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33174" y="1525112"/>
            <a:ext cx="972672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337249" y="4725115"/>
            <a:ext cx="1364521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00315" y="4783548"/>
            <a:ext cx="1319708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36498" y="4725115"/>
            <a:ext cx="1232648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অডিও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675" y="741222"/>
            <a:ext cx="3478306" cy="2608730"/>
          </a:xfrm>
          <a:prstGeom prst="rect">
            <a:avLst/>
          </a:prstGeom>
        </p:spPr>
      </p:pic>
      <p:pic>
        <p:nvPicPr>
          <p:cNvPr id="4" name="O AKASH PRODIP JLON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8618" y="4355694"/>
            <a:ext cx="1563594" cy="1563594"/>
          </a:xfrm>
          <a:prstGeom prst="rect">
            <a:avLst/>
          </a:prstGeom>
        </p:spPr>
      </p:pic>
      <p:pic>
        <p:nvPicPr>
          <p:cNvPr id="8" name="Amar Shonar Bangla   National Anthem Bangladesh   Official HD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46812" y="3615369"/>
            <a:ext cx="3429484" cy="257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64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129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6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447626" y="3446609"/>
            <a:ext cx="1532965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প্রাপক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8143" y="3446935"/>
            <a:ext cx="1382058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প্রেরক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600201" y="3861553"/>
            <a:ext cx="773952" cy="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9631082" y="3861553"/>
            <a:ext cx="773952" cy="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69541" y="3861553"/>
            <a:ext cx="1768663" cy="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144624" y="3276778"/>
            <a:ext cx="1385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89318" y="1769654"/>
            <a:ext cx="3859306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48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মেইলের</a:t>
            </a:r>
            <a:r>
              <a:rPr lang="en-US" sz="48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endParaRPr lang="en-US" sz="48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10" y="3276778"/>
            <a:ext cx="2662505" cy="11940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281" y="3276778"/>
            <a:ext cx="2662505" cy="119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9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8" grpId="0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52634" y="933460"/>
            <a:ext cx="4981433" cy="110799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6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6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3692" y="3553935"/>
            <a:ext cx="9880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06272" y="3492379"/>
            <a:ext cx="10058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cs typeface="NikoshBAN" panose="02000000000000000000" pitchFamily="2" charset="0"/>
              </a:rPr>
              <a:t>E-Mail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প্রেরণের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58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8624" y="852183"/>
            <a:ext cx="2756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27094" y="2433918"/>
            <a:ext cx="933225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3600" dirty="0">
                <a:cs typeface="NikoshBAN" panose="02000000000000000000" pitchFamily="2" charset="0"/>
              </a:rPr>
              <a:t>E-Mail </a:t>
            </a:r>
            <a:r>
              <a:rPr lang="en-US" sz="3600" dirty="0" smtClean="0"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cs typeface="NikoshBAN" panose="02000000000000000000" pitchFamily="2" charset="0"/>
              </a:rPr>
              <a:t>এর</a:t>
            </a:r>
            <a:r>
              <a:rPr lang="en-US" sz="3600" dirty="0" smtClean="0"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পূর্ণরূপ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3600" dirty="0">
                <a:cs typeface="NikoshBAN" panose="02000000000000000000" pitchFamily="2" charset="0"/>
              </a:rPr>
              <a:t>E-Mail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? 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3600" dirty="0">
                <a:cs typeface="NikoshBAN" panose="02000000000000000000" pitchFamily="2" charset="0"/>
              </a:rPr>
              <a:t>E-Mail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সমন্বয়ে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3600" dirty="0" smtClean="0">
                <a:cs typeface="NikoshBAN" panose="02000000000000000000" pitchFamily="2" charset="0"/>
              </a:rPr>
              <a:t>E-Mail  </a:t>
            </a:r>
            <a:r>
              <a:rPr lang="en-US" sz="3600" dirty="0" err="1" smtClean="0">
                <a:cs typeface="NikoshBAN" panose="02000000000000000000" pitchFamily="2" charset="0"/>
              </a:rPr>
              <a:t>এর</a:t>
            </a:r>
            <a:r>
              <a:rPr lang="en-US" sz="3600" dirty="0" smtClean="0"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cs typeface="NikoshBAN" panose="02000000000000000000" pitchFamily="2" charset="0"/>
              </a:rPr>
              <a:t>সুবিধা</a:t>
            </a:r>
            <a:r>
              <a:rPr lang="en-US" sz="3600" dirty="0" smtClean="0"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cs typeface="NikoshBAN" panose="02000000000000000000" pitchFamily="2" charset="0"/>
              </a:rPr>
              <a:t>বল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smtClean="0">
                <a:cs typeface="NikoshBAN" panose="02000000000000000000" pitchFamily="2" charset="0"/>
              </a:rPr>
              <a:t>E-Mail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সাদৃশ্য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রয়েছে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cs typeface="NikoshBAN" panose="02000000000000000000" pitchFamily="2" charset="0"/>
              </a:rPr>
              <a:t>E-Mail </a:t>
            </a:r>
            <a:r>
              <a:rPr lang="en-US" sz="3600" dirty="0" err="1" smtClean="0">
                <a:cs typeface="NikoshBAN" panose="02000000000000000000" pitchFamily="2" charset="0"/>
              </a:rPr>
              <a:t>ব্যবহারকারীর</a:t>
            </a:r>
            <a:r>
              <a:rPr lang="en-US" sz="3600" dirty="0" smtClean="0"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cs typeface="NikoshBAN" panose="02000000000000000000" pitchFamily="2" charset="0"/>
              </a:rPr>
              <a:t>থাকতে</a:t>
            </a:r>
            <a:r>
              <a:rPr lang="en-US" sz="3600" dirty="0" smtClean="0"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cs typeface="NikoshBAN" panose="02000000000000000000" pitchFamily="2" charset="0"/>
              </a:rPr>
              <a:t>হবে</a:t>
            </a:r>
            <a:r>
              <a:rPr lang="en-US" sz="3600" dirty="0" smtClean="0">
                <a:cs typeface="NikoshBAN" panose="02000000000000000000" pitchFamily="2" charset="0"/>
              </a:rPr>
              <a:t> ?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33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29753" y="3357353"/>
            <a:ext cx="7100047" cy="2431435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dirty="0" smtClean="0">
                <a:cs typeface="NikoshBAN" panose="02000000000000000000" pitchFamily="2" charset="0"/>
              </a:rPr>
              <a:t>E-Mail </a:t>
            </a:r>
            <a:r>
              <a:rPr lang="en-US" sz="4000" dirty="0" err="1" smtClean="0">
                <a:cs typeface="NikoshBAN" panose="02000000000000000000" pitchFamily="2" charset="0"/>
              </a:rPr>
              <a:t>এর</a:t>
            </a:r>
            <a:r>
              <a:rPr lang="en-US" sz="4000" dirty="0" smtClean="0"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cs typeface="NikoshBAN" panose="02000000000000000000" pitchFamily="2" charset="0"/>
              </a:rPr>
              <a:t>মাধ্যমে</a:t>
            </a:r>
            <a:r>
              <a:rPr lang="en-US" sz="4000" dirty="0" smtClean="0"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cs typeface="NikoshBAN" panose="02000000000000000000" pitchFamily="2" charset="0"/>
              </a:rPr>
              <a:t>আমাদের</a:t>
            </a:r>
            <a:r>
              <a:rPr lang="en-US" sz="4000" dirty="0" smtClean="0"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cs typeface="NikoshBAN" panose="02000000000000000000" pitchFamily="2" charset="0"/>
              </a:rPr>
              <a:t>কী</a:t>
            </a:r>
            <a:r>
              <a:rPr lang="en-US" sz="4000" dirty="0" smtClean="0"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cs typeface="NikoshBAN" panose="02000000000000000000" pitchFamily="2" charset="0"/>
              </a:rPr>
              <a:t>কী</a:t>
            </a:r>
            <a:r>
              <a:rPr lang="en-US" sz="4000" dirty="0" smtClean="0"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cs typeface="NikoshBAN" panose="02000000000000000000" pitchFamily="2" charset="0"/>
              </a:rPr>
              <a:t>সুবিধা</a:t>
            </a:r>
            <a:r>
              <a:rPr lang="en-US" sz="4000" dirty="0" smtClean="0"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cs typeface="NikoshBAN" panose="02000000000000000000" pitchFamily="2" charset="0"/>
              </a:rPr>
              <a:t>হয়েছে</a:t>
            </a:r>
            <a:r>
              <a:rPr lang="en-US" sz="4000" dirty="0" smtClean="0"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cs typeface="NikoshBAN" panose="02000000000000000000" pitchFamily="2" charset="0"/>
              </a:rPr>
              <a:t>তা</a:t>
            </a:r>
            <a:r>
              <a:rPr lang="en-US" sz="4000" dirty="0" smtClean="0"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cs typeface="NikoshBAN" panose="02000000000000000000" pitchFamily="2" charset="0"/>
              </a:rPr>
              <a:t>খাতায়</a:t>
            </a:r>
            <a:r>
              <a:rPr lang="en-US" sz="4000" dirty="0" smtClean="0"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cs typeface="NikoshBAN" panose="02000000000000000000" pitchFamily="2" charset="0"/>
              </a:rPr>
              <a:t>লিখে</a:t>
            </a:r>
            <a:r>
              <a:rPr lang="en-US" sz="4000" dirty="0" smtClean="0"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cs typeface="NikoshBAN" panose="02000000000000000000" pitchFamily="2" charset="0"/>
              </a:rPr>
              <a:t>আনবে</a:t>
            </a:r>
            <a:r>
              <a:rPr lang="en-US" sz="4000" dirty="0" smtClean="0"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346812" y="1132764"/>
            <a:ext cx="3480180" cy="1351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6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6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14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1188" y="1501254"/>
            <a:ext cx="7287904" cy="2988859"/>
          </a:xfrm>
          <a:prstGeom prst="rect">
            <a:avLst/>
          </a:prstGeom>
          <a:solidFill>
            <a:schemeClr val="tx2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86752" y="1972101"/>
            <a:ext cx="5936776" cy="20949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8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0119" y="1665026"/>
            <a:ext cx="79566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I.C.T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</a:p>
          <a:p>
            <a:pPr algn="ctr"/>
            <a:r>
              <a:rPr lang="en-US" sz="60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r>
              <a:rPr lang="en-US" sz="60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60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60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60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৪৫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684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371" y="300000"/>
            <a:ext cx="4113427" cy="62756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19" y="300000"/>
            <a:ext cx="5486400" cy="24932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07" y="3689830"/>
            <a:ext cx="3502135" cy="284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1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05468" y="1433014"/>
            <a:ext cx="101228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::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বিশ্ব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প্রেক্ষিত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 algn="ctr"/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 ই-</a:t>
            </a:r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)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</a:p>
          <a:p>
            <a:pPr algn="ctr"/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পৃষ্ঠাঃ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০৩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24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2239840" y="626994"/>
            <a:ext cx="6851174" cy="13101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7436" y="2401003"/>
            <a:ext cx="88750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এ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---------------- </a:t>
            </a:r>
          </a:p>
          <a:p>
            <a:pPr algn="ctr"/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উপকরণগুলো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55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4" y="41345"/>
            <a:ext cx="4370855" cy="34036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301" y="332010"/>
            <a:ext cx="4281331" cy="62259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33" y="3715554"/>
            <a:ext cx="5840455" cy="284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5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224" y="0"/>
            <a:ext cx="5764306" cy="53073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142"/>
            <a:ext cx="5605342" cy="42375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7308" y="5494526"/>
            <a:ext cx="3343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ক্যাসেট প্লেয়ার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3978" y="5494525"/>
            <a:ext cx="3343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ক্যাসেট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47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99661" y="5587694"/>
            <a:ext cx="3343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টেলিগ্রাম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মেশিন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61" y="249425"/>
            <a:ext cx="5439015" cy="47591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536" y="349624"/>
            <a:ext cx="5715000" cy="46589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43585" y="5587694"/>
            <a:ext cx="3343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ফ্যাক্স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মেশিন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0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83868" y="1709978"/>
            <a:ext cx="5419876" cy="35051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3341" y="5587694"/>
            <a:ext cx="6582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ম্যাসেইজ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প্রেরণ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258" y="618120"/>
            <a:ext cx="2260507" cy="41100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622" y="752592"/>
            <a:ext cx="4467225" cy="336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8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235</Words>
  <Application>Microsoft Office PowerPoint</Application>
  <PresentationFormat>Widescreen</PresentationFormat>
  <Paragraphs>60</Paragraphs>
  <Slides>18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Md. Arif Uddin</cp:lastModifiedBy>
  <cp:revision>117</cp:revision>
  <dcterms:modified xsi:type="dcterms:W3CDTF">2020-03-29T08:00:01Z</dcterms:modified>
</cp:coreProperties>
</file>