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2" r:id="rId9"/>
    <p:sldId id="263" r:id="rId10"/>
    <p:sldId id="264" r:id="rId11"/>
    <p:sldId id="265" r:id="rId12"/>
    <p:sldId id="269" r:id="rId13"/>
    <p:sldId id="270" r:id="rId14"/>
    <p:sldId id="271" r:id="rId15"/>
    <p:sldId id="272" r:id="rId16"/>
    <p:sldId id="273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FF00FF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736" y="-3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53B66-7009-4E32-8418-DE83EA727683}" type="datetimeFigureOut">
              <a:rPr lang="en-US" smtClean="0"/>
              <a:pPr/>
              <a:t>29-Mar-20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A9F32-BBFD-4E2B-AEC8-A566B8FE38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737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ছবি</a:t>
            </a:r>
            <a:r>
              <a:rPr lang="bn-BD" baseline="0" dirty="0" smtClean="0"/>
              <a:t> প্রদর্শনের মাধ্যমে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A9F32-BBFD-4E2B-AEC8-A566B8FE384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বাস্তব পর্যায় /    ২/১ জনকে</a:t>
            </a:r>
            <a:r>
              <a:rPr lang="bn-BD" baseline="0" dirty="0" smtClean="0"/>
              <a:t> ডেকে গুনে ৩ জনের ..................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A9F32-BBFD-4E2B-AEC8-A566B8FE384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ছবিতে</a:t>
            </a:r>
            <a:r>
              <a:rPr lang="bn-BD" baseline="0" dirty="0" smtClean="0"/>
              <a:t> প্রত.........।।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A9F32-BBFD-4E2B-AEC8-A566B8FE384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A9F32-BBFD-4E2B-AEC8-A566B8FE384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বস্তু</a:t>
            </a:r>
            <a:r>
              <a:rPr lang="bn-BD" baseline="0" dirty="0" smtClean="0"/>
              <a:t> নিরপেক্ষ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A9F32-BBFD-4E2B-AEC8-A566B8FE384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Boi</a:t>
            </a:r>
            <a:r>
              <a:rPr lang="en-US" dirty="0" smtClean="0"/>
              <a:t> </a:t>
            </a:r>
            <a:r>
              <a:rPr lang="en-US" dirty="0" err="1" smtClean="0"/>
              <a:t>ar</a:t>
            </a:r>
            <a:r>
              <a:rPr lang="en-US" dirty="0" smtClean="0"/>
              <a:t> </a:t>
            </a:r>
            <a:r>
              <a:rPr lang="en-US" dirty="0" err="1" smtClean="0"/>
              <a:t>shathe</a:t>
            </a:r>
            <a:r>
              <a:rPr lang="en-US" dirty="0" smtClean="0"/>
              <a:t> </a:t>
            </a:r>
            <a:r>
              <a:rPr lang="en-US" smtClean="0"/>
              <a:t>sonjog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A9F32-BBFD-4E2B-AEC8-A566B8FE384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183A4-5C5F-4D20-AB74-20A6E07DA32E}" type="datetimeFigureOut">
              <a:rPr lang="en-US" smtClean="0"/>
              <a:pPr/>
              <a:t>29-Mar-20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86B2C-E3DF-4B1A-A149-685BF329DF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183A4-5C5F-4D20-AB74-20A6E07DA32E}" type="datetimeFigureOut">
              <a:rPr lang="en-US" smtClean="0"/>
              <a:pPr/>
              <a:t>29-Mar-20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86B2C-E3DF-4B1A-A149-685BF329DF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183A4-5C5F-4D20-AB74-20A6E07DA32E}" type="datetimeFigureOut">
              <a:rPr lang="en-US" smtClean="0"/>
              <a:pPr/>
              <a:t>29-Mar-20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86B2C-E3DF-4B1A-A149-685BF329DF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183A4-5C5F-4D20-AB74-20A6E07DA32E}" type="datetimeFigureOut">
              <a:rPr lang="en-US" smtClean="0"/>
              <a:pPr/>
              <a:t>29-Mar-20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86B2C-E3DF-4B1A-A149-685BF329DF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183A4-5C5F-4D20-AB74-20A6E07DA32E}" type="datetimeFigureOut">
              <a:rPr lang="en-US" smtClean="0"/>
              <a:pPr/>
              <a:t>29-Mar-20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86B2C-E3DF-4B1A-A149-685BF329DF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183A4-5C5F-4D20-AB74-20A6E07DA32E}" type="datetimeFigureOut">
              <a:rPr lang="en-US" smtClean="0"/>
              <a:pPr/>
              <a:t>29-Mar-20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86B2C-E3DF-4B1A-A149-685BF329DF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183A4-5C5F-4D20-AB74-20A6E07DA32E}" type="datetimeFigureOut">
              <a:rPr lang="en-US" smtClean="0"/>
              <a:pPr/>
              <a:t>29-Mar-20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86B2C-E3DF-4B1A-A149-685BF329DF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183A4-5C5F-4D20-AB74-20A6E07DA32E}" type="datetimeFigureOut">
              <a:rPr lang="en-US" smtClean="0"/>
              <a:pPr/>
              <a:t>29-Mar-20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86B2C-E3DF-4B1A-A149-685BF329DF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183A4-5C5F-4D20-AB74-20A6E07DA32E}" type="datetimeFigureOut">
              <a:rPr lang="en-US" smtClean="0"/>
              <a:pPr/>
              <a:t>29-Mar-20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86B2C-E3DF-4B1A-A149-685BF329DF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183A4-5C5F-4D20-AB74-20A6E07DA32E}" type="datetimeFigureOut">
              <a:rPr lang="en-US" smtClean="0"/>
              <a:pPr/>
              <a:t>29-Mar-20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86B2C-E3DF-4B1A-A149-685BF329DF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183A4-5C5F-4D20-AB74-20A6E07DA32E}" type="datetimeFigureOut">
              <a:rPr lang="en-US" smtClean="0"/>
              <a:pPr/>
              <a:t>29-Mar-20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86B2C-E3DF-4B1A-A149-685BF329DF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183A4-5C5F-4D20-AB74-20A6E07DA32E}" type="datetimeFigureOut">
              <a:rPr lang="en-US" smtClean="0"/>
              <a:pPr/>
              <a:t>29-Mar-20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86B2C-E3DF-4B1A-A149-685BF329DF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jpeg"/><Relationship Id="rId4" Type="http://schemas.openxmlformats.org/officeDocument/2006/relationships/image" Target="../media/image1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Callout 6"/>
          <p:cNvSpPr/>
          <p:nvPr/>
        </p:nvSpPr>
        <p:spPr>
          <a:xfrm>
            <a:off x="2133600" y="0"/>
            <a:ext cx="5257800" cy="1752600"/>
          </a:xfrm>
          <a:prstGeom prst="cloudCallout">
            <a:avLst/>
          </a:prstGeom>
          <a:solidFill>
            <a:srgbClr val="00206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506" name="Picture 2" descr="C:\Users\Hp\Desktop\may-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62200"/>
            <a:ext cx="7017045" cy="3962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685800" y="609600"/>
            <a:ext cx="7772400" cy="3581400"/>
          </a:xfrm>
          <a:prstGeom prst="downArrowCallou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143000"/>
            <a:ext cx="6934200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১২ টি আপেল ৩ জনের মধ্যে সমান ভাগ করে দিলে প্রতি জনে কয়টি করে পায়?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7400" y="5638800"/>
            <a:ext cx="4876800" cy="769441"/>
          </a:xfrm>
          <a:prstGeom prst="rect">
            <a:avLst/>
          </a:prstGeom>
          <a:solidFill>
            <a:srgbClr val="00B0F0"/>
          </a:solidFill>
          <a:ln w="57150" cmpd="sng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ভাগ গুণের বিপরীত প্রক্রিয়া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00" y="4343400"/>
            <a:ext cx="3733800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66FF99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১২ 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÷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৪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62200" y="1143000"/>
            <a:ext cx="4572000" cy="830997"/>
          </a:xfrm>
          <a:prstGeom prst="rect">
            <a:avLst/>
          </a:prstGeom>
          <a:solidFill>
            <a:srgbClr val="99FF66">
              <a:alpha val="96863"/>
            </a:srgb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ভাগ করে দেখাব।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2200" y="2590800"/>
            <a:ext cx="4572000" cy="132343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১৫ 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÷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৫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4343400"/>
            <a:ext cx="4648200" cy="14465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NikoshBAN" pitchFamily="2" charset="0"/>
                <a:cs typeface="NikoshBAN" pitchFamily="2" charset="0"/>
              </a:rPr>
              <a:t>24 ÷6 = 4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3352800" y="152400"/>
            <a:ext cx="2667000" cy="1295400"/>
          </a:xfrm>
          <a:prstGeom prst="downArrow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7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895600" y="4114800"/>
            <a:ext cx="4267200" cy="2585323"/>
          </a:xfrm>
          <a:prstGeom prst="rect">
            <a:avLst/>
          </a:prstGeom>
          <a:solidFill>
            <a:srgbClr val="00B0F0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গোলাপঃ 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16 ÷ 4 =  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জবাঃ     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28 ÷ 7 =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গাদাঃ    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14 ÷ 2 =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বেলীঃ    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24 ÷ 3 =   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3" t="8757" r="550" b="5049"/>
          <a:stretch/>
        </p:blipFill>
        <p:spPr bwMode="auto">
          <a:xfrm>
            <a:off x="2564113" y="1600200"/>
            <a:ext cx="4598687" cy="22528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81000" y="228600"/>
            <a:ext cx="8382000" cy="2362200"/>
            <a:chOff x="609600" y="381000"/>
            <a:chExt cx="8382000" cy="236220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" name="Down Ribbon 1"/>
            <p:cNvSpPr/>
            <p:nvPr/>
          </p:nvSpPr>
          <p:spPr>
            <a:xfrm>
              <a:off x="609600" y="381000"/>
              <a:ext cx="8382000" cy="2362200"/>
            </a:xfrm>
            <a:prstGeom prst="ribbon">
              <a:avLst/>
            </a:prstGeom>
            <a:grpFill/>
            <a:ln w="381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048000" y="990600"/>
              <a:ext cx="3581400" cy="132343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পাঠ্য বইয়ের ৬১ পৃষ্ঠা খোল।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3554" name="Picture 2" descr="C:\Users\Hp\Desktop\Picture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" t="3330" r="1637"/>
          <a:stretch/>
        </p:blipFill>
        <p:spPr bwMode="auto">
          <a:xfrm>
            <a:off x="919717" y="3048000"/>
            <a:ext cx="7155711" cy="3241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47800" y="685800"/>
            <a:ext cx="6172200" cy="1752600"/>
            <a:chOff x="2895600" y="685800"/>
            <a:chExt cx="3429000" cy="1143000"/>
          </a:xfrm>
        </p:grpSpPr>
        <p:sp>
          <p:nvSpPr>
            <p:cNvPr id="3" name="6-Point Star 2"/>
            <p:cNvSpPr/>
            <p:nvPr/>
          </p:nvSpPr>
          <p:spPr>
            <a:xfrm>
              <a:off x="2895600" y="685800"/>
              <a:ext cx="3429000" cy="1143000"/>
            </a:xfrm>
            <a:prstGeom prst="star6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911600" y="934278"/>
              <a:ext cx="1524000" cy="662389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bn-BD" sz="6000" dirty="0" smtClean="0">
                  <a:latin typeface="NikoshBAN" pitchFamily="2" charset="0"/>
                  <a:cs typeface="NikoshBAN" pitchFamily="2" charset="0"/>
                </a:rPr>
                <a:t>  মূল্যায়ন</a:t>
              </a:r>
              <a:endParaRPr lang="en-US" sz="60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914400" y="3429000"/>
            <a:ext cx="7467600" cy="23083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742950" indent="-742950">
              <a:buAutoNum type="arabicPlain" startAt="21"/>
            </a:pP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÷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3 =  </a:t>
            </a:r>
          </a:p>
          <a:p>
            <a:pPr marL="742950" indent="-742950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[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36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÷  4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= ?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]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দ্বারা সমাধান করা যায় এমন একটি সমস্যা তৈরি কর।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Hp\Desktop\qu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540" y="609600"/>
            <a:ext cx="6858000" cy="56840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55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419100"/>
            <a:ext cx="44196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1905000"/>
            <a:ext cx="6324600" cy="4648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১৪       ২=?</a:t>
            </a:r>
          </a:p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১৬       ৪=?</a:t>
            </a:r>
          </a:p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৫৬       ৮=?</a:t>
            </a:r>
          </a:p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৮১       ৯=?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ivision 4"/>
          <p:cNvSpPr/>
          <p:nvPr/>
        </p:nvSpPr>
        <p:spPr>
          <a:xfrm>
            <a:off x="4267200" y="3028507"/>
            <a:ext cx="647700" cy="324293"/>
          </a:xfrm>
          <a:prstGeom prst="mathDivid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Division 5"/>
          <p:cNvSpPr/>
          <p:nvPr/>
        </p:nvSpPr>
        <p:spPr>
          <a:xfrm>
            <a:off x="4237074" y="4343400"/>
            <a:ext cx="647700" cy="324293"/>
          </a:xfrm>
          <a:prstGeom prst="mathDivide">
            <a:avLst>
              <a:gd name="adj1" fmla="val 23520"/>
              <a:gd name="adj2" fmla="val 5880"/>
              <a:gd name="adj3" fmla="val 1249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Division 6"/>
          <p:cNvSpPr/>
          <p:nvPr/>
        </p:nvSpPr>
        <p:spPr>
          <a:xfrm>
            <a:off x="4282262" y="5092995"/>
            <a:ext cx="647700" cy="324293"/>
          </a:xfrm>
          <a:prstGeom prst="mathDivide">
            <a:avLst>
              <a:gd name="adj1" fmla="val 23520"/>
              <a:gd name="adj2" fmla="val 5880"/>
              <a:gd name="adj3" fmla="val 1249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Division 7"/>
          <p:cNvSpPr/>
          <p:nvPr/>
        </p:nvSpPr>
        <p:spPr>
          <a:xfrm>
            <a:off x="4237074" y="3733800"/>
            <a:ext cx="647700" cy="324293"/>
          </a:xfrm>
          <a:prstGeom prst="mathDivid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46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odom Fu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609600"/>
            <a:ext cx="8128000" cy="4495800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525233" y="5562600"/>
            <a:ext cx="4267200" cy="1015663"/>
          </a:xfrm>
          <a:prstGeom prst="rect">
            <a:avLst/>
          </a:prstGeom>
          <a:solidFill>
            <a:srgbClr val="00B050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09600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Wave 2"/>
          <p:cNvSpPr/>
          <p:nvPr/>
        </p:nvSpPr>
        <p:spPr>
          <a:xfrm>
            <a:off x="2667000" y="609600"/>
            <a:ext cx="4267200" cy="1219200"/>
          </a:xfrm>
          <a:prstGeom prst="wave">
            <a:avLst/>
          </a:prstGeom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2438400"/>
            <a:ext cx="6553200" cy="2862322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বিপ্লব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দাস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নং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লুটিয়া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সরঃ প্রাথঃ বিদ্যালয়।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লোহাগড়া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নড়াইল।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800" dirty="0" smtClean="0">
              <a:latin typeface="Times New Roman" pitchFamily="18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2667000" y="304800"/>
            <a:ext cx="4343400" cy="1219200"/>
          </a:xfrm>
          <a:prstGeom prst="left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2209800"/>
            <a:ext cx="5715000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শ্রেণিঃ ৩য়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বিষয়ঃ প্রাথমিক গণিত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 শিরোনামঃ  ভাগ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আজকের পাঠঃ ভাগ (নামতার সাহায্যে)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সময়ঃ ৪০ মিঃ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1219200" y="393701"/>
            <a:ext cx="7086600" cy="1371600"/>
          </a:xfrm>
          <a:prstGeom prst="ribbon2">
            <a:avLst/>
          </a:prstGeom>
          <a:solidFill>
            <a:schemeClr val="accent6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7600" y="609599"/>
            <a:ext cx="2362200" cy="83099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bn-BD" sz="4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Bevel 3"/>
          <p:cNvSpPr/>
          <p:nvPr/>
        </p:nvSpPr>
        <p:spPr>
          <a:xfrm>
            <a:off x="1143000" y="2209800"/>
            <a:ext cx="7010400" cy="41148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28800" y="3276600"/>
            <a:ext cx="5638800" cy="1938992"/>
          </a:xfrm>
          <a:prstGeom prst="rect">
            <a:avLst/>
          </a:prstGeom>
          <a:solidFill>
            <a:srgbClr val="FFFF00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১৩.১.১ দুই অংকের সংখ্যাকে এক অংকের দ্বারা ভাগ করতে পারবে।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(নামতার সাহায্যে)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381000"/>
            <a:ext cx="3048000" cy="92333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আবেগ সৃষ্টি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352800"/>
          <a:ext cx="533401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Packager Shell Object" showAsIcon="1" r:id="rId4" imgW="3248640" imgH="686880" progId="Package">
                  <p:embed/>
                </p:oleObj>
              </mc:Choice>
              <mc:Fallback>
                <p:oleObj name="Packager Shell Object" showAsIcon="1" r:id="rId4" imgW="3248640" imgH="686880" progId="Packag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352800"/>
                        <a:ext cx="533401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3352800"/>
            <a:ext cx="3352800" cy="2215991"/>
          </a:xfrm>
          <a:prstGeom prst="rect">
            <a:avLst/>
          </a:prstGeom>
          <a:solidFill>
            <a:srgbClr val="92D05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13800" dirty="0" smtClean="0">
                <a:latin typeface="NikoshBAN" pitchFamily="2" charset="0"/>
                <a:cs typeface="NikoshBAN" pitchFamily="2" charset="0"/>
              </a:rPr>
              <a:t> ভাগ 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0" y="838200"/>
            <a:ext cx="3886200" cy="132343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পাঠ ঘোষণা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2895600" y="152400"/>
            <a:ext cx="3124200" cy="838200"/>
          </a:xfrm>
          <a:prstGeom prst="wedgeRoundRectCallout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উপস্থাপন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gala-app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828800"/>
            <a:ext cx="1175004" cy="1219200"/>
          </a:xfrm>
          <a:prstGeom prst="rect">
            <a:avLst/>
          </a:prstGeom>
        </p:spPr>
      </p:pic>
      <p:pic>
        <p:nvPicPr>
          <p:cNvPr id="4" name="Picture 3" descr="gala-app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1752600"/>
            <a:ext cx="1175004" cy="1219200"/>
          </a:xfrm>
          <a:prstGeom prst="rect">
            <a:avLst/>
          </a:prstGeom>
        </p:spPr>
      </p:pic>
      <p:pic>
        <p:nvPicPr>
          <p:cNvPr id="5" name="Picture 4" descr="gala-app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3352800"/>
            <a:ext cx="1175004" cy="1219200"/>
          </a:xfrm>
          <a:prstGeom prst="rect">
            <a:avLst/>
          </a:prstGeom>
        </p:spPr>
      </p:pic>
      <p:pic>
        <p:nvPicPr>
          <p:cNvPr id="6" name="Picture 5" descr="gala-app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3352800"/>
            <a:ext cx="1175004" cy="1219200"/>
          </a:xfrm>
          <a:prstGeom prst="rect">
            <a:avLst/>
          </a:prstGeom>
        </p:spPr>
      </p:pic>
      <p:pic>
        <p:nvPicPr>
          <p:cNvPr id="7" name="Picture 6" descr="gala-app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429000"/>
            <a:ext cx="1175004" cy="1219200"/>
          </a:xfrm>
          <a:prstGeom prst="rect">
            <a:avLst/>
          </a:prstGeom>
        </p:spPr>
      </p:pic>
      <p:pic>
        <p:nvPicPr>
          <p:cNvPr id="8" name="Picture 7" descr="gala-app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68996" y="1676400"/>
            <a:ext cx="1175004" cy="1219200"/>
          </a:xfrm>
          <a:prstGeom prst="rect">
            <a:avLst/>
          </a:prstGeom>
        </p:spPr>
      </p:pic>
      <p:pic>
        <p:nvPicPr>
          <p:cNvPr id="9" name="Picture 8" descr="gala-app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1676400"/>
            <a:ext cx="1175004" cy="1219200"/>
          </a:xfrm>
          <a:prstGeom prst="rect">
            <a:avLst/>
          </a:prstGeom>
        </p:spPr>
      </p:pic>
      <p:pic>
        <p:nvPicPr>
          <p:cNvPr id="10" name="Picture 9" descr="gala-app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1676400"/>
            <a:ext cx="1175004" cy="1219200"/>
          </a:xfrm>
          <a:prstGeom prst="rect">
            <a:avLst/>
          </a:prstGeom>
        </p:spPr>
      </p:pic>
      <p:pic>
        <p:nvPicPr>
          <p:cNvPr id="11" name="Picture 10" descr="gala-app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1676400"/>
            <a:ext cx="1175004" cy="1219200"/>
          </a:xfrm>
          <a:prstGeom prst="rect">
            <a:avLst/>
          </a:prstGeom>
        </p:spPr>
      </p:pic>
      <p:pic>
        <p:nvPicPr>
          <p:cNvPr id="12" name="Picture 11" descr="gala-app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1752600"/>
            <a:ext cx="1175004" cy="1219200"/>
          </a:xfrm>
          <a:prstGeom prst="rect">
            <a:avLst/>
          </a:prstGeom>
        </p:spPr>
      </p:pic>
      <p:pic>
        <p:nvPicPr>
          <p:cNvPr id="13" name="Picture 12" descr="gala-app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5105400"/>
            <a:ext cx="1175004" cy="1219200"/>
          </a:xfrm>
          <a:prstGeom prst="rect">
            <a:avLst/>
          </a:prstGeom>
        </p:spPr>
      </p:pic>
      <p:pic>
        <p:nvPicPr>
          <p:cNvPr id="14" name="Picture 13" descr="gala-app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68996" y="3352800"/>
            <a:ext cx="1175004" cy="1219200"/>
          </a:xfrm>
          <a:prstGeom prst="rect">
            <a:avLst/>
          </a:prstGeom>
        </p:spPr>
      </p:pic>
      <p:pic>
        <p:nvPicPr>
          <p:cNvPr id="15" name="Picture 14" descr="gala-app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3352800"/>
            <a:ext cx="1175004" cy="1219200"/>
          </a:xfrm>
          <a:prstGeom prst="rect">
            <a:avLst/>
          </a:prstGeom>
        </p:spPr>
      </p:pic>
      <p:pic>
        <p:nvPicPr>
          <p:cNvPr id="16" name="Picture 15" descr="gala-app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3352800"/>
            <a:ext cx="1175004" cy="1219200"/>
          </a:xfrm>
          <a:prstGeom prst="rect">
            <a:avLst/>
          </a:prstGeom>
        </p:spPr>
      </p:pic>
      <p:pic>
        <p:nvPicPr>
          <p:cNvPr id="17" name="Picture 16" descr="gala-app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3352800"/>
            <a:ext cx="1175004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304800"/>
            <a:ext cx="7391400" cy="1981200"/>
          </a:xfrm>
          <a:prstGeom prst="rect">
            <a:avLst/>
          </a:prstGeom>
          <a:solidFill>
            <a:srgbClr val="92D05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ala-app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381000"/>
            <a:ext cx="734377" cy="762000"/>
          </a:xfrm>
          <a:prstGeom prst="rect">
            <a:avLst/>
          </a:prstGeom>
        </p:spPr>
      </p:pic>
      <p:pic>
        <p:nvPicPr>
          <p:cNvPr id="6" name="Picture 5" descr="gala-app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1371600"/>
            <a:ext cx="734377" cy="762000"/>
          </a:xfrm>
          <a:prstGeom prst="rect">
            <a:avLst/>
          </a:prstGeom>
        </p:spPr>
      </p:pic>
      <p:pic>
        <p:nvPicPr>
          <p:cNvPr id="7" name="Picture 6" descr="gala-app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1371600"/>
            <a:ext cx="734377" cy="762000"/>
          </a:xfrm>
          <a:prstGeom prst="rect">
            <a:avLst/>
          </a:prstGeom>
        </p:spPr>
      </p:pic>
      <p:pic>
        <p:nvPicPr>
          <p:cNvPr id="8" name="Picture 7" descr="gala-app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4623" y="1371600"/>
            <a:ext cx="734377" cy="762000"/>
          </a:xfrm>
          <a:prstGeom prst="rect">
            <a:avLst/>
          </a:prstGeom>
        </p:spPr>
      </p:pic>
      <p:pic>
        <p:nvPicPr>
          <p:cNvPr id="9" name="Picture 8" descr="gala-app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9023" y="1371600"/>
            <a:ext cx="734377" cy="762000"/>
          </a:xfrm>
          <a:prstGeom prst="rect">
            <a:avLst/>
          </a:prstGeom>
        </p:spPr>
      </p:pic>
      <p:pic>
        <p:nvPicPr>
          <p:cNvPr id="10" name="Picture 9" descr="gala-app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23423" y="1371600"/>
            <a:ext cx="734377" cy="762000"/>
          </a:xfrm>
          <a:prstGeom prst="rect">
            <a:avLst/>
          </a:prstGeom>
        </p:spPr>
      </p:pic>
      <p:pic>
        <p:nvPicPr>
          <p:cNvPr id="11" name="Picture 10" descr="gala-app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7823" y="1371600"/>
            <a:ext cx="734377" cy="762000"/>
          </a:xfrm>
          <a:prstGeom prst="rect">
            <a:avLst/>
          </a:prstGeom>
        </p:spPr>
      </p:pic>
      <p:pic>
        <p:nvPicPr>
          <p:cNvPr id="12" name="Picture 11" descr="gala-app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800" y="1371600"/>
            <a:ext cx="734377" cy="762000"/>
          </a:xfrm>
          <a:prstGeom prst="rect">
            <a:avLst/>
          </a:prstGeom>
        </p:spPr>
      </p:pic>
      <p:pic>
        <p:nvPicPr>
          <p:cNvPr id="13" name="Picture 12" descr="gala-app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5200" y="1371600"/>
            <a:ext cx="734377" cy="762000"/>
          </a:xfrm>
          <a:prstGeom prst="rect">
            <a:avLst/>
          </a:prstGeom>
        </p:spPr>
      </p:pic>
      <p:pic>
        <p:nvPicPr>
          <p:cNvPr id="14" name="Picture 13" descr="gala-app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381000"/>
            <a:ext cx="734377" cy="762000"/>
          </a:xfrm>
          <a:prstGeom prst="rect">
            <a:avLst/>
          </a:prstGeom>
        </p:spPr>
      </p:pic>
      <p:pic>
        <p:nvPicPr>
          <p:cNvPr id="15" name="Picture 14" descr="gala-app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0823" y="381000"/>
            <a:ext cx="734377" cy="762000"/>
          </a:xfrm>
          <a:prstGeom prst="rect">
            <a:avLst/>
          </a:prstGeom>
        </p:spPr>
      </p:pic>
      <p:pic>
        <p:nvPicPr>
          <p:cNvPr id="16" name="Picture 15" descr="gala-app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381000"/>
            <a:ext cx="734377" cy="762000"/>
          </a:xfrm>
          <a:prstGeom prst="rect">
            <a:avLst/>
          </a:prstGeom>
        </p:spPr>
      </p:pic>
      <p:pic>
        <p:nvPicPr>
          <p:cNvPr id="17" name="Picture 16" descr="gala-app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81000"/>
            <a:ext cx="734377" cy="762000"/>
          </a:xfrm>
          <a:prstGeom prst="rect">
            <a:avLst/>
          </a:prstGeom>
        </p:spPr>
      </p:pic>
      <p:pic>
        <p:nvPicPr>
          <p:cNvPr id="18" name="Picture 17" descr="gala-app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381000"/>
            <a:ext cx="734377" cy="762000"/>
          </a:xfrm>
          <a:prstGeom prst="rect">
            <a:avLst/>
          </a:prstGeom>
        </p:spPr>
      </p:pic>
      <p:pic>
        <p:nvPicPr>
          <p:cNvPr id="19" name="Picture 18" descr="gala-app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800" y="381000"/>
            <a:ext cx="734377" cy="762000"/>
          </a:xfrm>
          <a:prstGeom prst="rect">
            <a:avLst/>
          </a:prstGeom>
        </p:spPr>
      </p:pic>
      <p:pic>
        <p:nvPicPr>
          <p:cNvPr id="20" name="Picture 19" descr="gala-app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5200" y="381000"/>
            <a:ext cx="734377" cy="762000"/>
          </a:xfrm>
          <a:prstGeom prst="rect">
            <a:avLst/>
          </a:prstGeom>
        </p:spPr>
      </p:pic>
      <p:pic>
        <p:nvPicPr>
          <p:cNvPr id="26" name="Picture 25" descr="gala-app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2743200"/>
            <a:ext cx="4572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7" name="Picture 26" descr="gala-app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3276600"/>
            <a:ext cx="4572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8" name="Picture 27" descr="gala-app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0" y="4953000"/>
            <a:ext cx="4572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9" name="Picture 28" descr="gala-app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0" y="4419600"/>
            <a:ext cx="4572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0" name="Picture 29" descr="gala-app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0" y="3886200"/>
            <a:ext cx="4572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1" name="Picture 30" descr="gala-app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0" y="3352800"/>
            <a:ext cx="4572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2" name="Picture 31" descr="gala-app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7000" y="3200400"/>
            <a:ext cx="4572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3" name="Picture 32" descr="gala-app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7000" y="2667000"/>
            <a:ext cx="4572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4" name="Picture 33" descr="gala-app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0" y="2819400"/>
            <a:ext cx="4572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5" name="Picture 34" descr="gala-app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00200" y="3810000"/>
            <a:ext cx="4572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6" name="Picture 35" descr="gala-app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6800" y="3810000"/>
            <a:ext cx="4572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7" name="Picture 36" descr="gala-app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62600" y="4953000"/>
            <a:ext cx="4572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8" name="Picture 37" descr="gala-app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4953000"/>
            <a:ext cx="4572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9" name="Picture 38" descr="gala-app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4953000"/>
            <a:ext cx="4572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0" name="Picture 39" descr="gala-app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2400" y="4953000"/>
            <a:ext cx="4572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1" name="Picture 40" descr="gala-app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4419600"/>
            <a:ext cx="4572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2" name="Picture 41" descr="gala-app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4419600"/>
            <a:ext cx="4572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3" name="Picture 42" descr="gala-app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2400" y="4419600"/>
            <a:ext cx="4572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4" name="Picture 43" descr="gala-app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3886200"/>
            <a:ext cx="4572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5" name="Picture 44" descr="gala-app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2400" y="3886200"/>
            <a:ext cx="4572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6" name="Picture 45" descr="gala-app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2400" y="3352800"/>
            <a:ext cx="4572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7" name="Picture 46" descr="gala-app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67600" y="4953000"/>
            <a:ext cx="4572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8" name="Picture 47" descr="gala-app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34200" y="4953000"/>
            <a:ext cx="4572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9" name="Picture 48" descr="gala-app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77200" y="4343400"/>
            <a:ext cx="4572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0" name="Picture 49" descr="gala-app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43800" y="4343400"/>
            <a:ext cx="4572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1" name="Picture 50" descr="gala-app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10400" y="4343400"/>
            <a:ext cx="4572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2" name="Picture 51" descr="gala-app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43800" y="3733800"/>
            <a:ext cx="4572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3" name="Picture 52" descr="gala-app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10400" y="3733800"/>
            <a:ext cx="4572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4" name="Picture 53" descr="gala-app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7000" y="4953000"/>
            <a:ext cx="4572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5" name="Picture 54" descr="gala-app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7000" y="4343400"/>
            <a:ext cx="4572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6" name="Picture 55" descr="gala-app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7000" y="3733800"/>
            <a:ext cx="4572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7" name="Picture 56" descr="gala-app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10400" y="3200400"/>
            <a:ext cx="4572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8" name="Picture 57" descr="gala-app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3810000"/>
            <a:ext cx="4572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9" name="Picture 58" descr="gala-app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82177" y="4343400"/>
            <a:ext cx="4572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0" name="Picture 59" descr="gala-app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00200" y="4343400"/>
            <a:ext cx="4572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1" name="Picture 60" descr="gala-app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6800" y="4343400"/>
            <a:ext cx="4572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2" name="Picture 61" descr="gala-app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4343400"/>
            <a:ext cx="4572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3" name="Picture 62" descr="gala-app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67000" y="4953000"/>
            <a:ext cx="4572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4" name="Picture 63" descr="gala-app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33600" y="4953000"/>
            <a:ext cx="4572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5" name="Picture 64" descr="gala-app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00200" y="4953000"/>
            <a:ext cx="4572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6" name="Picture 65" descr="gala-app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6800" y="4953000"/>
            <a:ext cx="4572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7" name="Picture 66" descr="gala-app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4953000"/>
            <a:ext cx="4572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8" name="Picture 67" descr="gala-app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01000" y="4953000"/>
            <a:ext cx="4572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9" name="Picture 68" descr="gala-app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6800" y="3276600"/>
            <a:ext cx="4572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0" name="Picture 69" descr="gala-app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34400" y="4953000"/>
            <a:ext cx="4572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1" name="TextBox 70"/>
          <p:cNvSpPr txBox="1"/>
          <p:nvPr/>
        </p:nvSpPr>
        <p:spPr>
          <a:xfrm>
            <a:off x="0" y="2743200"/>
            <a:ext cx="457200" cy="369332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0" y="3276600"/>
            <a:ext cx="457200" cy="369332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0" y="3821668"/>
            <a:ext cx="457200" cy="369332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0" y="4343400"/>
            <a:ext cx="457200" cy="369332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৪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0" y="4953000"/>
            <a:ext cx="457200" cy="369332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৫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482" name="Picture 2" descr="C:\Users\Hp\Desktop\IMG2020031213461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2" t="18069" r="3540" b="27264"/>
          <a:stretch/>
        </p:blipFill>
        <p:spPr bwMode="auto">
          <a:xfrm>
            <a:off x="675068" y="5715000"/>
            <a:ext cx="783464" cy="9885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Users\Hp\Desktop\IMG2020031213415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1" t="18408" r="11586" b="32692"/>
          <a:stretch/>
        </p:blipFill>
        <p:spPr bwMode="auto">
          <a:xfrm>
            <a:off x="3962400" y="5559454"/>
            <a:ext cx="938092" cy="11440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6" t="13847" r="7527" b="26525"/>
          <a:stretch/>
        </p:blipFill>
        <p:spPr bwMode="auto">
          <a:xfrm>
            <a:off x="7079580" y="5600063"/>
            <a:ext cx="848764" cy="1103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534400" cy="707886"/>
          </a:xfrm>
          <a:prstGeom prst="rect">
            <a:avLst/>
          </a:prstGeom>
          <a:solidFill>
            <a:schemeClr val="accent2">
              <a:lumMod val="60000"/>
              <a:lumOff val="40000"/>
              <a:alpha val="92157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প্রতি জনে ১ টি করে আপেল পেলে ৩ জনে কয়টি পায়?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4016514"/>
            <a:ext cx="8534400" cy="707886"/>
          </a:xfrm>
          <a:prstGeom prst="rect">
            <a:avLst/>
          </a:prstGeom>
          <a:solidFill>
            <a:srgbClr val="FFC000">
              <a:alpha val="92157"/>
            </a:srgb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প্রতি জনে ৪ টি করে আপেল পেলে ৩ জনে কয়টি পায়?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05000" y="1524000"/>
            <a:ext cx="5181600" cy="1446550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  ১ 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8800" dirty="0" smtClean="0"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bn-BD" sz="8800" dirty="0" smtClean="0">
                <a:latin typeface="NikoshBAN" pitchFamily="2" charset="0"/>
                <a:cs typeface="NikoshBAN" pitchFamily="2" charset="0"/>
              </a:rPr>
              <a:t> ৩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57400" y="5181600"/>
            <a:ext cx="4953000" cy="1446550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8800" dirty="0" smtClean="0"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bn-BD" sz="8800" dirty="0" smtClean="0">
                <a:latin typeface="NikoshBAN" pitchFamily="2" charset="0"/>
                <a:cs typeface="NikoshBAN" pitchFamily="2" charset="0"/>
              </a:rPr>
              <a:t> ১২</a:t>
            </a:r>
            <a:endParaRPr lang="en-US" sz="8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6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757</TotalTime>
  <Words>245</Words>
  <Application>Microsoft Office PowerPoint</Application>
  <PresentationFormat>On-screen Show (4:3)</PresentationFormat>
  <Paragraphs>60</Paragraphs>
  <Slides>17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Office Theme</vt:lpstr>
      <vt:lpstr>Packager Shell Object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Acer1</dc:creator>
  <cp:lastModifiedBy>Hp</cp:lastModifiedBy>
  <cp:revision>273</cp:revision>
  <dcterms:created xsi:type="dcterms:W3CDTF">2015-06-07T06:58:33Z</dcterms:created>
  <dcterms:modified xsi:type="dcterms:W3CDTF">2020-03-29T17:56:44Z</dcterms:modified>
</cp:coreProperties>
</file>