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DCC1-C5C6-4FFA-B983-3CE1660F1BB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E36F-ED81-4DB6-A964-D1CC54CC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8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DCC1-C5C6-4FFA-B983-3CE1660F1BB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E36F-ED81-4DB6-A964-D1CC54CC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7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DCC1-C5C6-4FFA-B983-3CE1660F1BB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E36F-ED81-4DB6-A964-D1CC54CC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6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DCC1-C5C6-4FFA-B983-3CE1660F1BB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E36F-ED81-4DB6-A964-D1CC54CC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4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DCC1-C5C6-4FFA-B983-3CE1660F1BB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E36F-ED81-4DB6-A964-D1CC54CC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3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DCC1-C5C6-4FFA-B983-3CE1660F1BB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E36F-ED81-4DB6-A964-D1CC54CC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6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DCC1-C5C6-4FFA-B983-3CE1660F1BB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E36F-ED81-4DB6-A964-D1CC54CC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6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DCC1-C5C6-4FFA-B983-3CE1660F1BB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E36F-ED81-4DB6-A964-D1CC54CC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8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DCC1-C5C6-4FFA-B983-3CE1660F1BB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E36F-ED81-4DB6-A964-D1CC54CC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3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DCC1-C5C6-4FFA-B983-3CE1660F1BB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E36F-ED81-4DB6-A964-D1CC54CC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3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DCC1-C5C6-4FFA-B983-3CE1660F1BB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E36F-ED81-4DB6-A964-D1CC54CC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1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DCC1-C5C6-4FFA-B983-3CE1660F1BB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DE36F-ED81-4DB6-A964-D1CC54CC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7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5" Type="http://schemas.openxmlformats.org/officeDocument/2006/relationships/image" Target="../media/image4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338" y="721217"/>
            <a:ext cx="759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অঙ্গীকার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3813" y="1829213"/>
            <a:ext cx="7521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endParaRPr lang="en-US" sz="6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মুজিব বর্ষ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85" y="2724556"/>
            <a:ext cx="7282468" cy="35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2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859" y="746975"/>
            <a:ext cx="244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7841" y="1393306"/>
                <a:ext cx="6890198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sec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  <m:r>
                              <a:rPr lang="en-US" sz="36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41" y="1393306"/>
                <a:ext cx="6890198" cy="921471"/>
              </a:xfrm>
              <a:prstGeom prst="rect">
                <a:avLst/>
              </a:prstGeom>
              <a:blipFill rotWithShape="0">
                <a:blip r:embed="rId2"/>
                <a:stretch>
                  <a:fillRect b="-13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7841" y="2348803"/>
                <a:ext cx="16094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সমাধানঃ</m:t>
                      </m:r>
                    </m:oMath>
                  </m:oMathPara>
                </a14:m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41" y="2348803"/>
                <a:ext cx="1609415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33352" y="2121533"/>
                <a:ext cx="4493218" cy="2170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sec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𝑠𝑒𝑐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0" dirty="0" smtClean="0"/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𝑠𝑒𝑐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800" dirty="0"/>
              </a:p>
              <a:p>
                <a:endParaRPr lang="en-US" sz="28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52" y="2121533"/>
                <a:ext cx="4493218" cy="21704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22548" y="4198512"/>
                <a:ext cx="3337324" cy="644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cot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এর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মান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কত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?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548" y="4198512"/>
                <a:ext cx="3337324" cy="644857"/>
              </a:xfrm>
              <a:prstGeom prst="rect">
                <a:avLst/>
              </a:prstGeom>
              <a:blipFill rotWithShape="0">
                <a:blip r:embed="rId5"/>
                <a:stretch>
                  <a:fillRect t="-1887" r="-4380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26226" y="4971912"/>
                <a:ext cx="15937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সমাধানঃ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26" y="4971912"/>
                <a:ext cx="159370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0902" y="5095022"/>
                <a:ext cx="6501652" cy="734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cot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902" y="5095022"/>
                <a:ext cx="6501652" cy="7349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53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8045" y="515155"/>
            <a:ext cx="2717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2586" y="13909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3183" y="2356834"/>
                <a:ext cx="11719775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প্রমাণ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কর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3" y="2356834"/>
                <a:ext cx="11719775" cy="12488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69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161" y="579549"/>
            <a:ext cx="7134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56067" y="1348990"/>
                <a:ext cx="9968248" cy="627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বামপক্ষ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36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17</m:t>
                          </m:r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sz="3200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sz="3200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sz="3200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cos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3200" i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6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</a:rPr>
                      <m:t>cos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</a:rPr>
                      <m:t>cos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</a:rPr>
                      <m:t>cos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3600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</a:rPr>
                      <m:t>cos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6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0</a:t>
                </a:r>
              </a:p>
              <a:p>
                <a:r>
                  <a:rPr lang="en-US" sz="3600" b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b="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ডানপক্ষ</a:t>
                </a:r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 </m:t>
                      </m:r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17</m:t>
                          </m:r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      (</a:t>
                </a:r>
                <a:r>
                  <a:rPr lang="en-US" sz="3600" b="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3600" b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  <a:p>
                <a:endParaRPr lang="en-US" sz="36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67" y="1348990"/>
                <a:ext cx="9968248" cy="6271397"/>
              </a:xfrm>
              <a:prstGeom prst="rect">
                <a:avLst/>
              </a:prstGeom>
              <a:blipFill rotWithShape="0">
                <a:blip r:embed="rId2"/>
                <a:stretch>
                  <a:fillRect l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60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327" y="733787"/>
            <a:ext cx="3863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0327" y="2253803"/>
            <a:ext cx="349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3341" y="3631842"/>
                <a:ext cx="79720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</m:oMath>
                  </m:oMathPara>
                </a14:m>
                <a:endParaRPr lang="en-US" sz="48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341" y="3631842"/>
                <a:ext cx="7972023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6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710" y="901521"/>
            <a:ext cx="449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22738" y="1893194"/>
                <a:ext cx="754702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≫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40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≫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𝜃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40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≫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40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≫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40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endParaRPr lang="en-US" sz="4000" b="0" dirty="0" smtClean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endParaRPr lang="en-US" sz="4000" dirty="0" smtClean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738" y="1893194"/>
                <a:ext cx="7547020" cy="56323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63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41679" y="708338"/>
                <a:ext cx="8126569" cy="4698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≫−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=−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≫ 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i="1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≫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𝑠𝑖𝑛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=±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i="1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>
                    <a:ea typeface="Cambria Math" panose="02040503050406030204" pitchFamily="18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40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>
                    <a:ea typeface="Cambria Math" panose="02040503050406030204" pitchFamily="18" charset="0"/>
                    <a:cs typeface="NikoshBAN" panose="02000000000000000000" pitchFamily="2" charset="0"/>
                  </a:rPr>
                  <a:t>সেহেতু</a:t>
                </a:r>
                <a:r>
                  <a:rPr lang="en-US" sz="40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79" y="708338"/>
                <a:ext cx="8126569" cy="4698659"/>
              </a:xfrm>
              <a:prstGeom prst="rect">
                <a:avLst/>
              </a:prstGeom>
              <a:blipFill rotWithShape="0">
                <a:blip r:embed="rId2"/>
                <a:stretch>
                  <a:fillRect l="-2626" b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2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71977" y="721217"/>
                <a:ext cx="9826581" cy="4550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𝑠𝑖𝑛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≫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𝑠𝑖𝑛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𝑠𝑖𝑛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≫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নির্ণেয়</m:t>
                      </m:r>
                      <m:r>
                        <a:rPr lang="en-US" sz="4000" b="0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সমাধান</m:t>
                      </m:r>
                      <m:r>
                        <a:rPr lang="en-US" sz="4000" b="0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l-GR" sz="4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θ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977" y="721217"/>
                <a:ext cx="9826581" cy="45503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25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0766" y="628332"/>
            <a:ext cx="412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25769" y="1983346"/>
                <a:ext cx="5293217" cy="10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 ?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769" y="1983346"/>
                <a:ext cx="5293217" cy="10372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4148" y="1983346"/>
                <a:ext cx="18288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148" y="1983346"/>
                <a:ext cx="1828800" cy="11294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3503054"/>
                <a:ext cx="5628068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𝑐𝑜𝑡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𝜃</m:t>
                          </m:r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9</m:t>
                              </m:r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=?</m:t>
                      </m:r>
                    </m:oMath>
                  </m:oMathPara>
                </a14:m>
                <a:endPara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503054"/>
                <a:ext cx="5628068" cy="13371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76575" y="3670479"/>
                <a:ext cx="25371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𝑡𝑎𝑛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575" y="3670479"/>
                <a:ext cx="2537138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00766" y="5022761"/>
                <a:ext cx="7525182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𝑡𝑎𝑛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=−−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মান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কোন</m:t>
                    </m:r>
                    <m: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টি</m:t>
                    </m:r>
                    <m: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?</m:t>
                    </m:r>
                  </m:oMath>
                </a14:m>
                <a:r>
                  <a:rPr lang="en-US" sz="3600" b="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766" y="5022761"/>
                <a:ext cx="7525182" cy="698589"/>
              </a:xfrm>
              <a:prstGeom prst="rect">
                <a:avLst/>
              </a:prstGeom>
              <a:blipFill rotWithShape="0">
                <a:blip r:embed="rId6"/>
                <a:stretch>
                  <a:fillRect l="-2429" t="-8696" b="-2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76575" y="5125792"/>
                <a:ext cx="265304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575" y="5125792"/>
                <a:ext cx="2653048" cy="10143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65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94 0.11481 L 0.30794 0.11504 C 0.30586 0.11041 0.30391 0.10555 0.30156 0.10162 C 0.29831 0.0956 0.29714 0.09606 0.29323 0.09213 C 0.2875 0.08634 0.29271 0.08958 0.28581 0.08657 C 0.27669 0.07569 0.28815 0.08866 0.27943 0.08102 C 0.27826 0.07986 0.27747 0.07778 0.2763 0.07708 C 0.27422 0.07592 0.27201 0.07592 0.26992 0.07523 C 0.26706 0.07268 0.26458 0.06875 0.26146 0.06782 C 0.25938 0.06713 0.25729 0.06666 0.25508 0.06597 C 0.24531 0.0625 0.25586 0.06574 0.24779 0.06227 C 0.24596 0.06134 0.24427 0.06088 0.24245 0.06018 C 0.23581 0.0581 0.23503 0.0581 0.2276 0.05648 C 0.22487 0.05463 0.22214 0.05231 0.21927 0.05092 C 0.21784 0.05023 0.21641 0.04977 0.21497 0.04907 C 0.2013 0.04143 0.21016 0.04467 0.19805 0.04143 C 0.19258 0.03495 0.19714 0.03935 0.18854 0.03588 C 0.18307 0.03379 0.18763 0.03403 0.18112 0.03032 C 0.17943 0.02916 0.1776 0.02893 0.17591 0.02847 C 0.17487 0.02708 0.17383 0.02569 0.17279 0.02453 C 0.16393 0.0169 0.1707 0.02384 0.16432 0.01898 C 0.16289 0.01782 0.16159 0.0162 0.16003 0.01528 C 0.15378 0.01111 0.15755 0.01643 0.15378 0.00972 L 0.32279 0.12592 C 0.32773 0.12685 0.3319 0.12708 0.33646 0.12963 C 0.33828 0.13078 0.33984 0.13287 0.3418 0.13356 C 0.34596 0.13472 0.35026 0.13472 0.35443 0.13541 C 0.35625 0.13588 0.35794 0.13657 0.35977 0.13727 C 0.36081 0.13773 0.36185 0.13866 0.36289 0.13912 C 0.36536 0.14004 0.36784 0.14028 0.37031 0.14097 L 0.37669 0.14467 C 0.37773 0.14537 0.37865 0.14653 0.37982 0.14653 L 0.38516 0.14653 L 0.37878 0.26875 L 0.3819 0.13727 L 0.17279 0.02083 L 0.36602 0.14097 " pathEditMode="relative" rAng="0" ptsTypes="AAAAAAAAAAAAAAAAAAAAAAAAAAAAAAAAAAA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65 0.11412 L 0.28165 0.11435 C 0.27683 0.11203 0.27201 0.11088 0.26745 0.1081 C 0.26615 0.10741 0.26537 0.10509 0.2642 0.1044 C 0.26211 0.10301 0.2599 0.10301 0.25769 0.10231 C 0.25183 0.09653 0.24597 0.0912 0.24024 0.08495 C 0.23737 0.08171 0.23464 0.07824 0.23152 0.07546 C 0.21875 0.06273 0.20821 0.0537 0.19571 0.04259 L 0.18047 0.02893 C 0.17292 0.02222 0.17631 0.02453 0.17071 0.02129 C 0.16967 0.01921 0.16862 0.01713 0.16745 0.01551 C 0.16641 0.01389 0.16537 0.01273 0.1642 0.01157 C 0.16146 0.00926 0.15691 0.00856 0.15443 0.00764 C 0.14688 0.00231 0.15079 0.00486 0.14245 2.22222E-6 C 0.14141 -0.0007 0.14024 -0.00093 0.1392 -0.00185 C 0.13777 -0.00324 0.13633 -0.00463 0.1349 -0.00579 C 0.13204 -0.00787 0.12722 -0.01042 0.12396 -0.01158 C 0.12175 -0.01227 0.11967 -0.01297 0.11745 -0.01343 C 0.11602 -0.01482 0.11459 -0.01621 0.11316 -0.01736 C 0.11198 -0.01829 0.1099 -0.01922 0.1099 -0.01898 L 0.28165 0.11412 Z " pathEditMode="relative" rAng="0" ptsTypes="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81 0.13194 L 0.31081 0.13217 C 0.30716 0.12754 0.30313 0.12407 0.3 0.11851 C 0.29922 0.11713 0.29857 0.11551 0.29779 0.11458 C 0.29649 0.11296 0.29479 0.11226 0.29349 0.11064 C 0.29154 0.10856 0.28998 0.10509 0.28802 0.10301 C 0.28008 0.09444 0.2806 0.0956 0.27279 0.09328 C 0.27005 0.09051 0.26615 0.08588 0.26302 0.08379 C 0.26094 0.08217 0.2586 0.08125 0.25651 0.07986 C 0.25573 0.07847 0.25521 0.07708 0.2543 0.07592 C 0.25156 0.07291 0.24961 0.07199 0.24675 0.07014 C 0.24531 0.06759 0.24401 0.06458 0.24232 0.0625 C 0.24232 0.06273 0.23151 0.05277 0.2293 0.05092 C 0.22787 0.04953 0.2263 0.04861 0.225 0.04699 C 0.22383 0.04583 0.22292 0.04421 0.22175 0.04328 C 0.22071 0.04236 0.21953 0.04189 0.21849 0.0412 C 0.21732 0.03935 0.21641 0.03703 0.21524 0.03541 C 0.21419 0.03426 0.20821 0.03194 0.20755 0.03171 C 0.20651 0.03032 0.20547 0.0287 0.2043 0.02777 C 0.203 0.02662 0.20143 0.02662 0.2 0.02592 C 0.19779 0.02476 0.19558 0.02314 0.19349 0.02199 C 0.19232 0.02129 0.19128 0.02083 0.19024 0.02014 C 0.1888 0.01875 0.18737 0.01689 0.18581 0.0162 C 0.18099 0.01389 0.17826 0.01435 0.17396 0.01435 L 0.31849 0.13402 " pathEditMode="relative" rAng="0" ptsTypes="AAAAAAAAAAAAAAAAAAAAAAA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360" y="209809"/>
            <a:ext cx="333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5380761"/>
                <a:ext cx="1090748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সমাধান কর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𝑐𝑜𝑡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𝑐𝑜𝑠𝑒𝑐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[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যখন</m:t>
                      </m:r>
                      <m:r>
                        <a:rPr lang="en-US" sz="36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&lt;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&lt;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𝜋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]</m:t>
                      </m:r>
                    </m:oMath>
                  </m:oMathPara>
                </a14:m>
                <a:endParaRPr lang="en-US" sz="3600" b="0" dirty="0" smtClean="0">
                  <a:solidFill>
                    <a:srgbClr val="7030A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80761"/>
                <a:ext cx="10907486" cy="12003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917695"/>
            <a:ext cx="10254344" cy="4463065"/>
          </a:xfrm>
          <a:prstGeom prst="rect">
            <a:avLst/>
          </a:prstGeom>
        </p:spPr>
      </p:pic>
      <p:pic>
        <p:nvPicPr>
          <p:cNvPr id="5" name="Tomay_Gaan_Shonabo___Film_Under_Construction____Arnob___Sahana_Bajpa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8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2" y="559388"/>
            <a:ext cx="9935832" cy="61780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9555" y="914400"/>
            <a:ext cx="91568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কামনায়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431" y="837127"/>
            <a:ext cx="479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4433" y="1668124"/>
            <a:ext cx="444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7431" y="3528811"/>
            <a:ext cx="5692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বর্ষের</a:t>
            </a:r>
            <a:endParaRPr lang="en-US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399" y="4623515"/>
            <a:ext cx="5847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প্রাণঢালা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1" y="1580554"/>
            <a:ext cx="2326660" cy="2035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8" y="2255855"/>
            <a:ext cx="3848100" cy="221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87" y="553792"/>
            <a:ext cx="9916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/>
        </p:nvSpPr>
        <p:spPr>
          <a:xfrm>
            <a:off x="810486" y="0"/>
            <a:ext cx="5589431" cy="36576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bn-BD" sz="6600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 সহকারী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শিক্ষক             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মোবাইল-০১৭৯৯০৬৬০৩৩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Email:smhkabir2@gamil.com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>
              <a:spcBef>
                <a:spcPts val="1585"/>
              </a:spcBef>
              <a:spcAft>
                <a:spcPts val="0"/>
              </a:spcAft>
            </a:pPr>
            <a:endParaRPr lang="en-US" sz="1200" dirty="0">
              <a:solidFill>
                <a:srgbClr val="0000FF"/>
              </a:solidFill>
              <a:effectLst/>
              <a:latin typeface="Blackadder ITC" panose="04020505051007020D02" pitchFamily="82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0688" y="346374"/>
            <a:ext cx="4804703" cy="143434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8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5180" y="1780717"/>
            <a:ext cx="4805500" cy="42473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১০ম </a:t>
            </a: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৮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৮.৩</a:t>
            </a: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6" y="3657600"/>
            <a:ext cx="5589431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949" y="746975"/>
            <a:ext cx="8422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সমকোণ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ছোট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কোণকে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8648" y="2253803"/>
            <a:ext cx="8538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কোণ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কোণ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8648" y="3314355"/>
            <a:ext cx="7521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কোণ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3949" y="4374907"/>
            <a:ext cx="99886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কোণ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প্রতেক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580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562" y="631065"/>
            <a:ext cx="4520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1527" y="2640169"/>
            <a:ext cx="92083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সুক্ষকোণের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ত্রিকোণমিতির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8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87" y="1326524"/>
            <a:ext cx="521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2327" y="2034410"/>
            <a:ext cx="6118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Quadrant (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চতুভাগ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সম্পকৌ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32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552327" y="2843633"/>
            <a:ext cx="6502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Quadrant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চতুভৗাগ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সুত্রাবলী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552327" y="3652856"/>
            <a:ext cx="9813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Quadrant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চতুভৗাগ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সমাধান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46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89" y="566670"/>
            <a:ext cx="2678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670" y="1700011"/>
            <a:ext cx="5215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Quadrant (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চতুভৗাগ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)ঃ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9245" y="2678805"/>
                <a:ext cx="5550794" cy="2908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𝑋𝑂𝑋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𝑌𝑂𝑌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সরলরেখা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পরস্পরকে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করায়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কোণ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তাদেরকে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চতু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ভা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বলে।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5" y="2678805"/>
                <a:ext cx="5550794" cy="2908040"/>
              </a:xfrm>
              <a:prstGeom prst="rect">
                <a:avLst/>
              </a:prstGeom>
              <a:blipFill rotWithShape="0">
                <a:blip r:embed="rId2"/>
                <a:stretch>
                  <a:fillRect l="-4391" t="-3774" b="-5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7289442" y="3400024"/>
            <a:ext cx="4597758" cy="901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427337" y="1236372"/>
            <a:ext cx="38639" cy="43504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07768" y="4586821"/>
                <a:ext cx="1931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৪থৗ </a:t>
                </a:r>
                <a:r>
                  <a:rPr lang="en-US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চতু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ভা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</m:oMath>
                </a14:m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768" y="4586821"/>
                <a:ext cx="193183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73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28081" y="1641085"/>
                <a:ext cx="1931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২য় </a:t>
                </a:r>
                <a:r>
                  <a:rPr lang="en-US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চতু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ভা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</m:oMath>
                </a14:m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081" y="1641085"/>
                <a:ext cx="193183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73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56490" y="4578100"/>
                <a:ext cx="1435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৩য় </a:t>
                </a:r>
                <a:r>
                  <a:rPr lang="en-US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চতু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ভা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</m:oMath>
                </a14:m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490" y="4578100"/>
                <a:ext cx="143599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678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00824" y="1633265"/>
                <a:ext cx="1931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১ম </a:t>
                </a:r>
                <a:r>
                  <a:rPr lang="en-US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চতু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ভা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824" y="1633265"/>
                <a:ext cx="193183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04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890975" y="2369713"/>
            <a:ext cx="199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All+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7166" y="2369713"/>
            <a:ext cx="2228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Sin &amp; cosec +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6113" y="4151154"/>
            <a:ext cx="225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Tan &amp; cot +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90976" y="3625215"/>
            <a:ext cx="199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Cos &amp; sec +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26581" y="2772125"/>
            <a:ext cx="108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(+  , +)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89442" y="2833474"/>
            <a:ext cx="92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(- , +)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1942" y="3709694"/>
            <a:ext cx="1513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(-  ,  -)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38709" y="4171359"/>
            <a:ext cx="965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(+ . -)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0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12" grpId="0"/>
      <p:bldP spid="13" grpId="0"/>
      <p:bldP spid="14" grpId="0"/>
      <p:bldP spid="17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280" y="528034"/>
            <a:ext cx="437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ধারণাঃ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6368" y="1297475"/>
                <a:ext cx="4572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44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sin</m:t>
                      </m:r>
                      <m:r>
                        <m:rPr>
                          <m:sty m:val="p"/>
                        </m:rPr>
                        <a:rPr lang="el-GR" sz="4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θ</m:t>
                      </m:r>
                    </m:oMath>
                  </m:oMathPara>
                </a14:m>
                <a:endParaRPr lang="en-US" sz="4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8" y="1297475"/>
                <a:ext cx="4572000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5534" y="1931830"/>
                <a:ext cx="403366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34" y="1931830"/>
                <a:ext cx="4033668" cy="6771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5534" y="2566185"/>
                <a:ext cx="448411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4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4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𝑡𝑎𝑛</m:t>
                      </m:r>
                      <m:r>
                        <a:rPr lang="en-US" sz="4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34" y="2566185"/>
                <a:ext cx="4484113" cy="6771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5790" y="3335626"/>
                <a:ext cx="434093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cot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4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𝑐𝑜𝑡</m:t>
                      </m:r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90" y="3335626"/>
                <a:ext cx="4340932" cy="6771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1780" y="4012734"/>
                <a:ext cx="39642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ec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𝑠𝑒𝑐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0" y="4012734"/>
                <a:ext cx="3964227" cy="6771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1780" y="4681076"/>
                <a:ext cx="549509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cosec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𝑐𝑜𝑠𝑒𝑐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0" y="4681076"/>
                <a:ext cx="5495094" cy="67710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77436" y="1862081"/>
                <a:ext cx="6787166" cy="138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sin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π</m:t>
                        </m:r>
                      </m:num>
                      <m:den>
                        <m:r>
                          <a:rPr lang="en-US" sz="3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6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±</m:t>
                    </m:r>
                    <m:r>
                      <m:rPr>
                        <m:sty m:val="p"/>
                      </m:rPr>
                      <a:rPr lang="en-US" sz="36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  <m:r>
                      <a:rPr lang="en-US" sz="36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36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sinθ</m:t>
                    </m:r>
                    <m:r>
                      <a:rPr lang="en-US" sz="36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 n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জোড়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36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   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cos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 n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বিজোড়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  <a:endParaRPr lang="en-US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436" y="1862081"/>
                <a:ext cx="6787166" cy="1381212"/>
              </a:xfrm>
              <a:prstGeom prst="rect">
                <a:avLst/>
              </a:prstGeom>
              <a:blipFill rotWithShape="0">
                <a:blip r:embed="rId8"/>
                <a:stretch>
                  <a:fillRect b="-16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677436" y="3443045"/>
                <a:ext cx="6096000" cy="12380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cos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π</m:t>
                        </m:r>
                      </m:num>
                      <m:den>
                        <m:r>
                          <a:rPr lang="en-US" sz="32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±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  <m:r>
                      <a:rPr lang="en-US" sz="3200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3200" i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cos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  <m:r>
                      <a:rPr lang="en-US" sz="3200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 n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জোড়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   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sinθ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[ n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বিজোড়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436" y="3443045"/>
                <a:ext cx="6096000" cy="1238031"/>
              </a:xfrm>
              <a:prstGeom prst="rect">
                <a:avLst/>
              </a:prstGeom>
              <a:blipFill rotWithShape="0">
                <a:blip r:embed="rId9"/>
                <a:stretch>
                  <a:fillRect b="-15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15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 build="allAtOnce"/>
      <p:bldP spid="5" grpId="0"/>
      <p:bldP spid="6" grpId="0"/>
      <p:bldP spid="7" grpId="0"/>
      <p:bldP spid="8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56327" y="294555"/>
                <a:ext cx="6096000" cy="12380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tan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π</m:t>
                        </m:r>
                      </m:num>
                      <m:den>
                        <m:r>
                          <a:rPr lang="en-US" sz="32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±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  <m:r>
                      <a:rPr lang="en-US" sz="320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tan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  <m:r>
                      <a:rPr lang="en-US" sz="320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 n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জোড়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   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cot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[ n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বিজোড়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327" y="294555"/>
                <a:ext cx="6096000" cy="1238031"/>
              </a:xfrm>
              <a:prstGeom prst="rect">
                <a:avLst/>
              </a:prstGeom>
              <a:blipFill rotWithShape="0">
                <a:blip r:embed="rId2"/>
                <a:stretch>
                  <a:fillRect r="-300" b="-15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56327" y="1687223"/>
                <a:ext cx="6293476" cy="123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cot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π</m:t>
                        </m:r>
                      </m:num>
                      <m:den>
                        <m:r>
                          <a:rPr lang="en-US" sz="3200" i="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±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  <m: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cot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  <m: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 n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জোড়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     =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[ n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বিজোড়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327" y="1687223"/>
                <a:ext cx="6293476" cy="1238031"/>
              </a:xfrm>
              <a:prstGeom prst="rect">
                <a:avLst/>
              </a:prstGeom>
              <a:blipFill rotWithShape="0">
                <a:blip r:embed="rId3"/>
                <a:stretch>
                  <a:fillRect b="-15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6327" y="2939973"/>
                <a:ext cx="6787166" cy="138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sec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π</m:t>
                        </m:r>
                      </m:num>
                      <m:den>
                        <m:r>
                          <a:rPr lang="en-US" sz="3600" b="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60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±</m:t>
                    </m:r>
                    <m:r>
                      <m:rPr>
                        <m:sty m:val="p"/>
                      </m:rPr>
                      <a:rPr lang="en-US" sz="360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  <m:r>
                      <a:rPr lang="en-US" sz="36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36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secθ</m:t>
                    </m:r>
                    <m:r>
                      <a:rPr lang="en-US" sz="36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 n 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জোড়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   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cos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ec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 n 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বিজোড়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327" y="2939973"/>
                <a:ext cx="6787166" cy="1381212"/>
              </a:xfrm>
              <a:prstGeom prst="rect">
                <a:avLst/>
              </a:prstGeom>
              <a:blipFill rotWithShape="0">
                <a:blip r:embed="rId4"/>
                <a:stretch>
                  <a:fillRect b="-16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56327" y="4512710"/>
                <a:ext cx="7317346" cy="123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cosec</m:t>
                    </m:r>
                  </m:oMath>
                </a14:m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π</m:t>
                        </m:r>
                      </m:num>
                      <m:den>
                        <m:r>
                          <a:rPr lang="en-US" sz="3200" i="0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i="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±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  <m:r>
                      <a:rPr lang="en-US" sz="3200" i="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3200" i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cos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ec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  <m:r>
                      <a:rPr lang="en-US" sz="3200" i="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 n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জোড়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   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ec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</m:oMath>
                </a14:m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[ n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বিজোড়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327" y="4512710"/>
                <a:ext cx="7317346" cy="1238031"/>
              </a:xfrm>
              <a:prstGeom prst="rect">
                <a:avLst/>
              </a:prstGeom>
              <a:blipFill rotWithShape="0">
                <a:blip r:embed="rId5"/>
                <a:stretch>
                  <a:fillRect b="-15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34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245</Words>
  <Application>Microsoft Office PowerPoint</Application>
  <PresentationFormat>Widescreen</PresentationFormat>
  <Paragraphs>117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Blackadder ITC</vt:lpstr>
      <vt:lpstr>Calibri</vt:lpstr>
      <vt:lpstr>Calibri Light</vt:lpstr>
      <vt:lpstr>Cambria Math</vt:lpstr>
      <vt:lpstr>NikoshBAN</vt:lpstr>
      <vt:lpstr>Nirmala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59</cp:revision>
  <dcterms:created xsi:type="dcterms:W3CDTF">2020-03-14T01:21:20Z</dcterms:created>
  <dcterms:modified xsi:type="dcterms:W3CDTF">2020-03-30T03:47:08Z</dcterms:modified>
</cp:coreProperties>
</file>