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0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6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BDFF085-6BA1-4D7F-9C46-B493ED1CD1E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EE9039-443E-414C-88BB-7CEEE65BC2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7620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5000" y="1905000"/>
            <a:ext cx="5562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3352800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581400" cy="25374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759485"/>
            <a:ext cx="4495799" cy="688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4648200"/>
            <a:ext cx="3810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বর্জ্য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562600"/>
            <a:ext cx="4876800" cy="688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আরেকটি </a:t>
            </a:r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85800"/>
            <a:ext cx="3505200" cy="7652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785" y="5029200"/>
            <a:ext cx="7881615" cy="7652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48" y="1676400"/>
            <a:ext cx="5609237" cy="3124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81601"/>
            <a:ext cx="3276600" cy="580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5210607"/>
            <a:ext cx="3809999" cy="5805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002474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943600"/>
            <a:ext cx="6553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40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886200" cy="3183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799" y="685801"/>
            <a:ext cx="6400801" cy="796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257800"/>
            <a:ext cx="2803625" cy="5805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334000"/>
            <a:ext cx="3276599" cy="5805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3319609" cy="3080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56616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799" y="685801"/>
            <a:ext cx="6400801" cy="796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09600"/>
            <a:ext cx="2964645" cy="76525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769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248400" cy="3581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7620000" cy="449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4800600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marL="857250" indent="-857250" algn="ctr"/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4700046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marL="857250" indent="-857250" algn="ctr"/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209800"/>
            <a:ext cx="4572000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কীটনাশকের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কমিয়ে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2971800"/>
            <a:ext cx="4191001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" y="5334000"/>
            <a:ext cx="762000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7912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33400"/>
            <a:ext cx="312420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685800"/>
            <a:ext cx="6725138" cy="109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বাক্যংশের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বাক্যাংশ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2133600"/>
            <a:ext cx="7353656" cy="3733800"/>
            <a:chOff x="990600" y="2286000"/>
            <a:chExt cx="9601200" cy="3657600"/>
          </a:xfrm>
        </p:grpSpPr>
        <p:sp>
          <p:nvSpPr>
            <p:cNvPr id="20" name="Rectangle 19"/>
            <p:cNvSpPr/>
            <p:nvPr/>
          </p:nvSpPr>
          <p:spPr>
            <a:xfrm>
              <a:off x="990600" y="2286000"/>
              <a:ext cx="5181600" cy="36576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কারণ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রোধ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উর্বরতা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ফলাফল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2200" y="2286000"/>
              <a:ext cx="4419600" cy="36576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ফসল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আবর্তন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প্রকৃতির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ধ্বংস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সাধন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যেখানে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সেখানে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আবর্জনা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ফেলা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নির্দিষ্ট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স্থানে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আবর্জনা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ফেলা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3560337" y="3175000"/>
            <a:ext cx="1545063" cy="101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14829" y="3783012"/>
            <a:ext cx="1995371" cy="1322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76600" y="3276600"/>
            <a:ext cx="1905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52800" y="2743200"/>
            <a:ext cx="18288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1"/>
            <a:ext cx="1752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769" y="1676400"/>
            <a:ext cx="2696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9538" y="2448580"/>
            <a:ext cx="298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কুড়ানো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362200"/>
            <a:ext cx="2989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5692" y="3058180"/>
            <a:ext cx="298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8154" y="2981980"/>
            <a:ext cx="298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রিসাইকেল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8154" y="3657600"/>
            <a:ext cx="4747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267200"/>
            <a:ext cx="2989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8154" y="4267200"/>
            <a:ext cx="298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5692" y="4876800"/>
            <a:ext cx="298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ছিটানো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6769" y="4876800"/>
            <a:ext cx="298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যত্রতত্র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17077" y="2438400"/>
            <a:ext cx="240323" cy="3048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58154" y="4343400"/>
            <a:ext cx="293077" cy="381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172308" y="457200"/>
            <a:ext cx="2028092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অনুশীলনী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22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7042" y="898324"/>
            <a:ext cx="285235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181600"/>
            <a:ext cx="71628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content tools\work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065" y="1981200"/>
            <a:ext cx="4448584" cy="2971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472624" cy="17277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7696200" cy="4953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6" name="Picture 5" descr="Basu 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71700"/>
            <a:ext cx="1600200" cy="1866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1905000"/>
            <a:ext cx="5181600" cy="228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লালারখীল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বিদ্যালয়,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পটিয়া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bmallick0408@gmail.com</a:t>
            </a:r>
            <a:endParaRPr lang="en-US" sz="2800" dirty="0"/>
          </a:p>
        </p:txBody>
      </p:sp>
      <p:sp>
        <p:nvSpPr>
          <p:cNvPr id="10" name="Flowchart: Punched Tape 9"/>
          <p:cNvSpPr/>
          <p:nvPr/>
        </p:nvSpPr>
        <p:spPr>
          <a:xfrm>
            <a:off x="2667000" y="228600"/>
            <a:ext cx="3962400" cy="16002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content tools\mati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3695700" cy="35300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4800600"/>
            <a:ext cx="47244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19200"/>
            <a:ext cx="7467600" cy="3581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content tools\mati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2209800" cy="3352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304800"/>
            <a:ext cx="4953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762000"/>
            <a:ext cx="57150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943600"/>
            <a:ext cx="5257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F:\content tools\mati\1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086600" cy="3733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content tools\projapoti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1597889" cy="15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content tools\projapoti\3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3962397"/>
            <a:ext cx="1205649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content tools\projapoti\3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93" y="4267197"/>
            <a:ext cx="1397454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content tools\projapoti\3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351" y="3581397"/>
            <a:ext cx="1397454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600" y="2133600"/>
            <a:ext cx="3124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কারণে কী হচ্ছে?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2057400"/>
            <a:ext cx="342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3689987" cy="34284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content tools\mati\t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272380" cy="3505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962400"/>
            <a:ext cx="4114800" cy="5805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962400"/>
            <a:ext cx="3429000" cy="580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 flipH="1">
            <a:off x="0" y="2209800"/>
            <a:ext cx="5029200" cy="838200"/>
          </a:xfrm>
          <a:prstGeom prst="cloudCallout">
            <a:avLst>
              <a:gd name="adj1" fmla="val -65476"/>
              <a:gd name="adj2" fmla="val 1191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105400"/>
            <a:ext cx="4648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04800"/>
            <a:ext cx="5715000" cy="9191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4724400"/>
            <a:ext cx="3918246" cy="9191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Soil Pollution – Causes, Effects and What To Do About It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122253" cy="2887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609600"/>
            <a:ext cx="3962400" cy="7858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299" tIns="43649" rIns="87299" bIns="43649"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905000"/>
            <a:ext cx="7924800" cy="36576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—</a:t>
            </a:r>
            <a:endParaRPr lang="bn-BD" sz="1000" b="1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68924" y="2830324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content tools\mati\j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9352"/>
            <a:ext cx="5334000" cy="38594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728708"/>
            <a:ext cx="6310487" cy="719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676400" y="5766789"/>
            <a:ext cx="2667000" cy="6421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যত্রতত্র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905000"/>
            <a:ext cx="3962400" cy="5805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05567" y="2220725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০১৬১৩৬০৪৪৮২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1001"/>
            <a:ext cx="4495799" cy="688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2" descr="F:\content tools\mati\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154203" cy="2895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724400"/>
            <a:ext cx="3581400" cy="457482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F:\content tools\mati\da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3613789" cy="30931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8599" y="4724400"/>
            <a:ext cx="3810001" cy="457482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562600"/>
            <a:ext cx="4876800" cy="688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</TotalTime>
  <Words>433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28</cp:revision>
  <dcterms:created xsi:type="dcterms:W3CDTF">2020-03-30T05:52:42Z</dcterms:created>
  <dcterms:modified xsi:type="dcterms:W3CDTF">2020-03-30T10:20:41Z</dcterms:modified>
</cp:coreProperties>
</file>