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58" r:id="rId4"/>
    <p:sldId id="259" r:id="rId5"/>
    <p:sldId id="260" r:id="rId6"/>
    <p:sldId id="269" r:id="rId7"/>
    <p:sldId id="271" r:id="rId8"/>
    <p:sldId id="261" r:id="rId9"/>
    <p:sldId id="262" r:id="rId10"/>
    <p:sldId id="270" r:id="rId11"/>
    <p:sldId id="272" r:id="rId12"/>
    <p:sldId id="274" r:id="rId13"/>
    <p:sldId id="273" r:id="rId14"/>
    <p:sldId id="263" r:id="rId15"/>
    <p:sldId id="264" r:id="rId16"/>
    <p:sldId id="265" r:id="rId17"/>
    <p:sldId id="268"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6774" autoAdjust="0"/>
  </p:normalViewPr>
  <p:slideViewPr>
    <p:cSldViewPr>
      <p:cViewPr>
        <p:scale>
          <a:sx n="71" d="100"/>
          <a:sy n="71" d="100"/>
        </p:scale>
        <p:origin x="-1368" y="-10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6AF0D-36A9-49F4-B14F-DD66B9787BE1}" type="datetimeFigureOut">
              <a:rPr lang="en-US" smtClean="0"/>
              <a:pPr/>
              <a:t>3/30/2020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E903B-BDBB-4C20-AEB0-C468A1AF8B9D}" type="slidenum">
              <a:rPr lang="en-GB" smtClean="0"/>
              <a:pPr/>
              <a:t>‹#›</a:t>
            </a:fld>
            <a:endParaRPr lang="en-GB"/>
          </a:p>
        </p:txBody>
      </p:sp>
    </p:spTree>
    <p:extLst>
      <p:ext uri="{BB962C8B-B14F-4D97-AF65-F5344CB8AC3E}">
        <p14:creationId xmlns:p14="http://schemas.microsoft.com/office/powerpoint/2010/main" val="3280535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1F818-9A35-4590-B724-43891C6D39F0}" type="slidenum">
              <a:rPr lang="en-US" smtClean="0"/>
              <a:pPr/>
              <a:t>2</a:t>
            </a:fld>
            <a:endParaRPr lang="en-US"/>
          </a:p>
        </p:txBody>
      </p:sp>
    </p:spTree>
    <p:extLst>
      <p:ext uri="{BB962C8B-B14F-4D97-AF65-F5344CB8AC3E}">
        <p14:creationId xmlns:p14="http://schemas.microsoft.com/office/powerpoint/2010/main" val="265713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69E903B-BDBB-4C20-AEB0-C468A1AF8B9D}"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69E903B-BDBB-4C20-AEB0-C468A1AF8B9D}"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69E903B-BDBB-4C20-AEB0-C468A1AF8B9D}"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bn-BD" sz="6600" b="1" dirty="0" smtClean="0">
                <a:solidFill>
                  <a:schemeClr val="tx1"/>
                </a:solidFill>
                <a:latin typeface="NikoshBAN" pitchFamily="2" charset="0"/>
                <a:cs typeface="NikoshBAN" pitchFamily="2" charset="0"/>
              </a:rPr>
              <a:t>শুভেচ্ছা</a:t>
            </a:r>
            <a:r>
              <a:rPr lang="bn-BD" sz="6600" b="1" dirty="0" smtClean="0">
                <a:solidFill>
                  <a:srgbClr val="FF0000"/>
                </a:solidFill>
                <a:latin typeface="NikoshBAN" pitchFamily="2" charset="0"/>
                <a:cs typeface="NikoshBAN" pitchFamily="2" charset="0"/>
              </a:rPr>
              <a:t> </a:t>
            </a:r>
            <a:endParaRPr lang="en-GB" sz="6600" b="1" dirty="0">
              <a:solidFill>
                <a:srgbClr val="FF0000"/>
              </a:solidFill>
              <a:latin typeface="NikoshBAN" pitchFamily="2" charset="0"/>
              <a:cs typeface="NikoshBAN" pitchFamily="2" charset="0"/>
            </a:endParaRPr>
          </a:p>
        </p:txBody>
      </p:sp>
      <p:pic>
        <p:nvPicPr>
          <p:cNvPr id="4" name="Content Placeholder 3" descr="m2.jpg"/>
          <p:cNvPicPr>
            <a:picLocks noGrp="1" noChangeAspect="1"/>
          </p:cNvPicPr>
          <p:nvPr>
            <p:ph idx="1"/>
          </p:nvPr>
        </p:nvPicPr>
        <p:blipFill>
          <a:blip r:embed="rId2" cstate="print"/>
          <a:stretch>
            <a:fillRect/>
          </a:stretch>
        </p:blipFill>
        <p:spPr>
          <a:xfrm>
            <a:off x="762000" y="1524000"/>
            <a:ext cx="7696200" cy="507790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endParaRPr lang="en-GB" dirty="0">
              <a:latin typeface="NikoshBAN" pitchFamily="2" charset="0"/>
              <a:cs typeface="NikoshBAN" pitchFamily="2" charset="0"/>
            </a:endParaRPr>
          </a:p>
        </p:txBody>
      </p:sp>
      <p:pic>
        <p:nvPicPr>
          <p:cNvPr id="4" name="Picture 3" descr="lko.jpg"/>
          <p:cNvPicPr>
            <a:picLocks noChangeAspect="1"/>
          </p:cNvPicPr>
          <p:nvPr/>
        </p:nvPicPr>
        <p:blipFill>
          <a:blip r:embed="rId2" cstate="print"/>
          <a:stretch>
            <a:fillRect/>
          </a:stretch>
        </p:blipFill>
        <p:spPr>
          <a:xfrm>
            <a:off x="1371600" y="304800"/>
            <a:ext cx="5715000" cy="3505200"/>
          </a:xfrm>
          <a:prstGeom prst="rect">
            <a:avLst/>
          </a:prstGeom>
        </p:spPr>
      </p:pic>
      <p:sp>
        <p:nvSpPr>
          <p:cNvPr id="6" name="TextBox 5"/>
          <p:cNvSpPr txBox="1"/>
          <p:nvPr/>
        </p:nvSpPr>
        <p:spPr>
          <a:xfrm>
            <a:off x="1219200" y="4267200"/>
            <a:ext cx="68580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5400" dirty="0" smtClean="0">
                <a:solidFill>
                  <a:schemeClr val="tx1"/>
                </a:solidFill>
                <a:latin typeface="NikoshBAN" pitchFamily="2" charset="0"/>
                <a:cs typeface="NikoshBAN" pitchFamily="2" charset="0"/>
              </a:rPr>
              <a:t>১৯৭১ সালের ২৬ মার্চ। </a:t>
            </a:r>
            <a:endParaRPr lang="en-GB" sz="5400" dirty="0">
              <a:solidFill>
                <a:schemeClr val="tx1"/>
              </a:solidFill>
            </a:endParaRPr>
          </a:p>
        </p:txBody>
      </p:sp>
      <p:sp>
        <p:nvSpPr>
          <p:cNvPr id="7" name="TextBox 6"/>
          <p:cNvSpPr txBox="1"/>
          <p:nvPr/>
        </p:nvSpPr>
        <p:spPr>
          <a:xfrm>
            <a:off x="1600200" y="1676400"/>
            <a:ext cx="5105400" cy="923330"/>
          </a:xfrm>
          <a:prstGeom prst="rect">
            <a:avLst/>
          </a:prstGeom>
          <a:noFill/>
        </p:spPr>
        <p:txBody>
          <a:bodyPr wrap="square" rtlCol="0">
            <a:spAutoFit/>
          </a:bodyPr>
          <a:lstStyle/>
          <a:p>
            <a:r>
              <a:rPr lang="bn-BD" sz="5400" dirty="0" smtClean="0">
                <a:latin typeface="NikoshBAN" pitchFamily="2" charset="0"/>
                <a:cs typeface="NikoshBAN" pitchFamily="2" charset="0"/>
              </a:rPr>
              <a:t>১৯৭১ সাল ২৬ মার্চ</a:t>
            </a:r>
            <a:endParaRPr lang="en-GB"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76600"/>
            <a:ext cx="8153400" cy="2743200"/>
          </a:xfrm>
        </p:spPr>
        <p:style>
          <a:lnRef idx="1">
            <a:schemeClr val="dk1"/>
          </a:lnRef>
          <a:fillRef idx="2">
            <a:schemeClr val="dk1"/>
          </a:fillRef>
          <a:effectRef idx="1">
            <a:schemeClr val="dk1"/>
          </a:effectRef>
          <a:fontRef idx="minor">
            <a:schemeClr val="dk1"/>
          </a:fontRef>
        </p:style>
        <p:txBody>
          <a:bodyPr>
            <a:normAutofit fontScale="90000"/>
          </a:bodyPr>
          <a:lstStyle/>
          <a:p>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bn-BD" dirty="0" smtClean="0">
                <a:latin typeface="NikoshBAN" pitchFamily="2" charset="0"/>
                <a:cs typeface="NikoshBAN" pitchFamily="2" charset="0"/>
              </a:rPr>
              <a:t>বঙ্গবন্ধু শেখ মুজিবুর রহমানের আহ্বানে শুরু হয়েছে মুক্তিযুদ্ধ। </a:t>
            </a: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en-GB" dirty="0" smtClean="0">
                <a:latin typeface="NikoshBAN" pitchFamily="2" charset="0"/>
                <a:cs typeface="NikoshBAN" pitchFamily="2" charset="0"/>
              </a:rPr>
              <a:t/>
            </a:r>
            <a:br>
              <a:rPr lang="en-GB" dirty="0" smtClean="0">
                <a:latin typeface="NikoshBAN" pitchFamily="2" charset="0"/>
                <a:cs typeface="NikoshBAN" pitchFamily="2" charset="0"/>
              </a:rPr>
            </a:br>
            <a:endParaRPr lang="en-GB" dirty="0"/>
          </a:p>
        </p:txBody>
      </p:sp>
      <p:pic>
        <p:nvPicPr>
          <p:cNvPr id="3" name="Picture 2" descr="main-qimg-d8da4208c5f648922ab8197bf3fb6f44-c.jpg"/>
          <p:cNvPicPr>
            <a:picLocks noChangeAspect="1"/>
          </p:cNvPicPr>
          <p:nvPr/>
        </p:nvPicPr>
        <p:blipFill>
          <a:blip r:embed="rId2" cstate="print"/>
          <a:stretch>
            <a:fillRect/>
          </a:stretch>
        </p:blipFill>
        <p:spPr>
          <a:xfrm>
            <a:off x="2590800" y="381000"/>
            <a:ext cx="3543300" cy="2362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style>
          <a:lnRef idx="1">
            <a:schemeClr val="accent6"/>
          </a:lnRef>
          <a:fillRef idx="2">
            <a:schemeClr val="accent6"/>
          </a:fillRef>
          <a:effectRef idx="1">
            <a:schemeClr val="accent6"/>
          </a:effectRef>
          <a:fontRef idx="minor">
            <a:schemeClr val="dk1"/>
          </a:fontRef>
        </p:style>
        <p:txBody>
          <a:bodyPr/>
          <a:lstStyle/>
          <a:p>
            <a:r>
              <a:rPr lang="bn-BD" dirty="0" smtClean="0">
                <a:latin typeface="NikoshBAN" pitchFamily="2" charset="0"/>
                <a:cs typeface="NikoshBAN" pitchFamily="2" charset="0"/>
              </a:rPr>
              <a:t>সারা বাংলাদেশ তখন রণক্ষেত্র।</a:t>
            </a:r>
            <a:endParaRPr lang="en-GB" dirty="0"/>
          </a:p>
        </p:txBody>
      </p:sp>
      <p:pic>
        <p:nvPicPr>
          <p:cNvPr id="3" name="Picture 2" descr="huo.jpg"/>
          <p:cNvPicPr>
            <a:picLocks noChangeAspect="1"/>
          </p:cNvPicPr>
          <p:nvPr/>
        </p:nvPicPr>
        <p:blipFill>
          <a:blip r:embed="rId2" cstate="print"/>
          <a:stretch>
            <a:fillRect/>
          </a:stretch>
        </p:blipFill>
        <p:spPr>
          <a:xfrm>
            <a:off x="1828800" y="1981200"/>
            <a:ext cx="5563849" cy="37024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style>
          <a:lnRef idx="1">
            <a:schemeClr val="dk1"/>
          </a:lnRef>
          <a:fillRef idx="2">
            <a:schemeClr val="dk1"/>
          </a:fillRef>
          <a:effectRef idx="1">
            <a:schemeClr val="dk1"/>
          </a:effectRef>
          <a:fontRef idx="minor">
            <a:schemeClr val="dk1"/>
          </a:fontRef>
        </p:style>
        <p:txBody>
          <a:bodyPr>
            <a:normAutofit/>
          </a:bodyPr>
          <a:lstStyle/>
          <a:p>
            <a:r>
              <a:rPr lang="bn-BD" dirty="0" smtClean="0">
                <a:latin typeface="NikoshBAN" pitchFamily="2" charset="0"/>
                <a:cs typeface="NikoshBAN" pitchFamily="2" charset="0"/>
              </a:rPr>
              <a:t>বাঙ্গালিরা ঝাঁপিয়ে  পরেছেন স্বাধীনতার মরণপণ যুদ্ধে ।</a:t>
            </a:r>
            <a:endParaRPr lang="en-GB" dirty="0"/>
          </a:p>
        </p:txBody>
      </p:sp>
      <p:pic>
        <p:nvPicPr>
          <p:cNvPr id="4" name="Content Placeholder 3" descr="po0.jpg"/>
          <p:cNvPicPr>
            <a:picLocks noGrp="1" noChangeAspect="1"/>
          </p:cNvPicPr>
          <p:nvPr>
            <p:ph idx="1"/>
          </p:nvPr>
        </p:nvPicPr>
        <p:blipFill>
          <a:blip r:embed="rId2" cstate="print"/>
          <a:stretch>
            <a:fillRect/>
          </a:stretch>
        </p:blipFill>
        <p:spPr>
          <a:xfrm>
            <a:off x="4572000" y="2971800"/>
            <a:ext cx="3830010" cy="2514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descr="pok.jpg"/>
          <p:cNvPicPr>
            <a:picLocks noChangeAspect="1"/>
          </p:cNvPicPr>
          <p:nvPr/>
        </p:nvPicPr>
        <p:blipFill>
          <a:blip r:embed="rId3" cstate="print"/>
          <a:stretch>
            <a:fillRect/>
          </a:stretch>
        </p:blipFill>
        <p:spPr>
          <a:xfrm>
            <a:off x="914400" y="2971800"/>
            <a:ext cx="3429000" cy="2638723"/>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k1.png"/>
          <p:cNvPicPr>
            <a:picLocks noChangeAspect="1"/>
          </p:cNvPicPr>
          <p:nvPr/>
        </p:nvPicPr>
        <p:blipFill>
          <a:blip r:embed="rId2" cstate="print"/>
          <a:stretch>
            <a:fillRect/>
          </a:stretch>
        </p:blipFill>
        <p:spPr>
          <a:xfrm>
            <a:off x="1219200" y="2667000"/>
            <a:ext cx="6400800" cy="3276600"/>
          </a:xfrm>
          <a:prstGeom prst="rect">
            <a:avLst/>
          </a:prstGeom>
        </p:spPr>
      </p:pic>
      <p:sp>
        <p:nvSpPr>
          <p:cNvPr id="3" name="TextBox 2"/>
          <p:cNvSpPr txBox="1"/>
          <p:nvPr/>
        </p:nvSpPr>
        <p:spPr>
          <a:xfrm>
            <a:off x="1219200" y="457200"/>
            <a:ext cx="6705600" cy="1015663"/>
          </a:xfrm>
          <a:prstGeom prst="rect">
            <a:avLst/>
          </a:prstGeom>
          <a:ln>
            <a:solidFill>
              <a:srgbClr val="C0000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GB" sz="6000" b="1" dirty="0" smtClean="0">
                <a:latin typeface="NikoshBAN" pitchFamily="2" charset="0"/>
                <a:cs typeface="NikoshBAN" pitchFamily="2" charset="0"/>
              </a:rPr>
              <a:t>     </a:t>
            </a:r>
            <a:r>
              <a:rPr lang="bn-BD" sz="6000" b="1" dirty="0" smtClean="0">
                <a:latin typeface="NikoshBAN" pitchFamily="2" charset="0"/>
                <a:cs typeface="NikoshBAN" pitchFamily="2" charset="0"/>
              </a:rPr>
              <a:t>বই খোলো।পৃ</a:t>
            </a:r>
            <a:r>
              <a:rPr lang="en-GB" sz="6000" b="1" dirty="0" smtClean="0">
                <a:latin typeface="NikoshBAN" pitchFamily="2" charset="0"/>
                <a:cs typeface="NikoshBAN" pitchFamily="2" charset="0"/>
              </a:rPr>
              <a:t>.</a:t>
            </a:r>
            <a:r>
              <a:rPr lang="bn-BD" sz="6000" b="1" dirty="0" smtClean="0">
                <a:latin typeface="NikoshBAN" pitchFamily="2" charset="0"/>
                <a:cs typeface="NikoshBAN" pitchFamily="2" charset="0"/>
              </a:rPr>
              <a:t>২৬</a:t>
            </a:r>
            <a:endParaRPr lang="en-GB" sz="6000" b="1" dirty="0">
              <a:latin typeface="NikoshBAN" pitchFamily="2" charset="0"/>
              <a:cs typeface="NikoshBAN" pitchFamily="2"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gra_School-Pic-01-09-12.jpg"/>
          <p:cNvPicPr>
            <a:picLocks noChangeAspect="1"/>
          </p:cNvPicPr>
          <p:nvPr/>
        </p:nvPicPr>
        <p:blipFill>
          <a:blip r:embed="rId2" cstate="print"/>
          <a:stretch>
            <a:fillRect/>
          </a:stretch>
        </p:blipFill>
        <p:spPr>
          <a:xfrm>
            <a:off x="914400" y="1981200"/>
            <a:ext cx="7239000" cy="423895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1066800" y="228600"/>
            <a:ext cx="7162800" cy="1015663"/>
          </a:xfrm>
          <a:prstGeom prst="rect">
            <a:avLst/>
          </a:prstGeom>
          <a:ln>
            <a:solidFill>
              <a:schemeClr val="accent2">
                <a:lumMod val="75000"/>
              </a:schemeClr>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sz="6000" b="1" dirty="0" smtClean="0">
                <a:latin typeface="NikoshBAN" pitchFamily="2" charset="0"/>
                <a:cs typeface="NikoshBAN" pitchFamily="2" charset="0"/>
              </a:rPr>
              <a:t>       </a:t>
            </a:r>
            <a:r>
              <a:rPr lang="bn-BD" sz="6000" b="1" dirty="0" smtClean="0">
                <a:latin typeface="NikoshBAN" pitchFamily="2" charset="0"/>
                <a:cs typeface="NikoshBAN" pitchFamily="2" charset="0"/>
              </a:rPr>
              <a:t>শিক্ষকের পাঠ </a:t>
            </a:r>
            <a:endParaRPr lang="en-GB"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tsd.png"/>
          <p:cNvPicPr>
            <a:picLocks noChangeAspect="1"/>
          </p:cNvPicPr>
          <p:nvPr/>
        </p:nvPicPr>
        <p:blipFill>
          <a:blip r:embed="rId2" cstate="print"/>
          <a:stretch>
            <a:fillRect/>
          </a:stretch>
        </p:blipFill>
        <p:spPr>
          <a:xfrm>
            <a:off x="685800" y="1447800"/>
            <a:ext cx="7924800" cy="501396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 name="TextBox 2"/>
          <p:cNvSpPr txBox="1"/>
          <p:nvPr/>
        </p:nvSpPr>
        <p:spPr>
          <a:xfrm>
            <a:off x="1752600" y="228600"/>
            <a:ext cx="5715000" cy="1015663"/>
          </a:xfrm>
          <a:prstGeom prst="rect">
            <a:avLst/>
          </a:prstGeom>
          <a:ln>
            <a:solidFill>
              <a:schemeClr val="accent2">
                <a:lumMod val="75000"/>
              </a:schemeClr>
            </a:solidFill>
          </a:ln>
        </p:spPr>
        <p:style>
          <a:lnRef idx="0">
            <a:scrgbClr r="0" g="0" b="0"/>
          </a:lnRef>
          <a:fillRef idx="1003">
            <a:schemeClr val="lt2"/>
          </a:fillRef>
          <a:effectRef idx="0">
            <a:scrgbClr r="0" g="0" b="0"/>
          </a:effectRef>
          <a:fontRef idx="major"/>
        </p:style>
        <p:txBody>
          <a:bodyPr wrap="square" rtlCol="0">
            <a:spAutoFit/>
          </a:bodyPr>
          <a:lstStyle/>
          <a:p>
            <a:r>
              <a:rPr lang="en-GB" sz="6000" dirty="0" smtClean="0">
                <a:latin typeface="NikoshBAN" pitchFamily="2" charset="0"/>
                <a:cs typeface="NikoshBAN" pitchFamily="2" charset="0"/>
              </a:rPr>
              <a:t>      </a:t>
            </a:r>
            <a:r>
              <a:rPr lang="bn-BD" sz="6000" dirty="0" smtClean="0">
                <a:latin typeface="NikoshBAN" pitchFamily="2" charset="0"/>
                <a:cs typeface="NikoshBAN" pitchFamily="2" charset="0"/>
              </a:rPr>
              <a:t>শিক্ষার্থীর পাঠ </a:t>
            </a:r>
            <a:endParaRPr lang="en-GB"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bn-BD" sz="4800" dirty="0" smtClean="0">
                <a:latin typeface="NikoshBAN" pitchFamily="2" charset="0"/>
                <a:cs typeface="NikoshBAN" pitchFamily="2" charset="0"/>
              </a:rPr>
              <a:t>যুক্তবর্ণ গুলো ভেঙ্গে দেখাও,নতুন শব্দ লিখ।  </a:t>
            </a:r>
            <a:endParaRPr lang="en-GB" sz="4800" dirty="0">
              <a:latin typeface="NikoshBAN" pitchFamily="2" charset="0"/>
              <a:cs typeface="NikoshBAN" pitchFamily="2" charset="0"/>
            </a:endParaRPr>
          </a:p>
        </p:txBody>
      </p:sp>
      <p:sp>
        <p:nvSpPr>
          <p:cNvPr id="3" name="Content Placeholder 2"/>
          <p:cNvSpPr>
            <a:spLocks noGrp="1"/>
          </p:cNvSpPr>
          <p:nvPr>
            <p:ph idx="1"/>
          </p:nvPr>
        </p:nvSpPr>
        <p:spPr>
          <a:ln>
            <a:solidFill>
              <a:srgbClr val="FF0000"/>
            </a:solidFill>
          </a:ln>
        </p:spPr>
        <p:style>
          <a:lnRef idx="1">
            <a:schemeClr val="accent3"/>
          </a:lnRef>
          <a:fillRef idx="2">
            <a:schemeClr val="accent3"/>
          </a:fillRef>
          <a:effectRef idx="1">
            <a:schemeClr val="accent3"/>
          </a:effectRef>
          <a:fontRef idx="minor">
            <a:schemeClr val="dk1"/>
          </a:fontRef>
        </p:style>
        <p:txBody>
          <a:bodyPr/>
          <a:lstStyle/>
          <a:p>
            <a:pPr>
              <a:buNone/>
            </a:pPr>
            <a:r>
              <a:rPr lang="bn-BD" sz="4400" dirty="0" smtClean="0">
                <a:latin typeface="NikoshBAN" pitchFamily="2" charset="0"/>
                <a:cs typeface="NikoshBAN" pitchFamily="2" charset="0"/>
              </a:rPr>
              <a:t>বঙ্গ</a:t>
            </a:r>
          </a:p>
          <a:p>
            <a:pPr>
              <a:buNone/>
            </a:pPr>
            <a:r>
              <a:rPr lang="bn-BD" sz="4400" dirty="0" smtClean="0">
                <a:latin typeface="NikoshBAN" pitchFamily="2" charset="0"/>
                <a:cs typeface="NikoshBAN" pitchFamily="2" charset="0"/>
              </a:rPr>
              <a:t>বন্ধু</a:t>
            </a:r>
          </a:p>
          <a:p>
            <a:pPr>
              <a:buNone/>
            </a:pPr>
            <a:r>
              <a:rPr lang="bn-BD" sz="4400" dirty="0" smtClean="0">
                <a:latin typeface="NikoshBAN" pitchFamily="2" charset="0"/>
                <a:cs typeface="NikoshBAN" pitchFamily="2" charset="0"/>
              </a:rPr>
              <a:t>মুক্তি</a:t>
            </a:r>
          </a:p>
          <a:p>
            <a:pPr>
              <a:buNone/>
            </a:pPr>
            <a:r>
              <a:rPr lang="bn-BD" sz="4400" dirty="0" smtClean="0">
                <a:latin typeface="NikoshBAN" pitchFamily="2" charset="0"/>
                <a:cs typeface="NikoshBAN" pitchFamily="2" charset="0"/>
              </a:rPr>
              <a:t>শ্রেষ্ঠ</a:t>
            </a:r>
          </a:p>
          <a:p>
            <a:pPr>
              <a:buNone/>
            </a:pPr>
            <a:r>
              <a:rPr lang="bn-BD" sz="4400" dirty="0" smtClean="0">
                <a:latin typeface="NikoshBAN" pitchFamily="2" charset="0"/>
                <a:cs typeface="NikoshBAN" pitchFamily="2" charset="0"/>
              </a:rPr>
              <a:t>পাকিস্তান</a:t>
            </a:r>
          </a:p>
          <a:p>
            <a:pPr>
              <a:buNone/>
            </a:pPr>
            <a:endParaRPr lang="bn-BD" sz="4400"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9" y="2743200"/>
            <a:ext cx="8229600" cy="1676400"/>
          </a:xfrm>
        </p:spPr>
        <p:style>
          <a:lnRef idx="1">
            <a:schemeClr val="accent2"/>
          </a:lnRef>
          <a:fillRef idx="2">
            <a:schemeClr val="accent2"/>
          </a:fillRef>
          <a:effectRef idx="1">
            <a:schemeClr val="accent2"/>
          </a:effectRef>
          <a:fontRef idx="minor">
            <a:schemeClr val="dk1"/>
          </a:fontRef>
        </p:style>
        <p:txBody>
          <a:bodyPr>
            <a:normAutofit/>
          </a:bodyPr>
          <a:lstStyle/>
          <a:p>
            <a:r>
              <a:rPr lang="bn-BD" sz="4800" b="1" dirty="0" smtClean="0">
                <a:solidFill>
                  <a:schemeClr val="tx1"/>
                </a:solidFill>
                <a:latin typeface="NikoshBAN" pitchFamily="2" charset="0"/>
                <a:cs typeface="NikoshBAN" pitchFamily="2" charset="0"/>
              </a:rPr>
              <a:t>১।বীর শ্রেষ্ঠরা কেন মুক্তিযুদ্ধ করেছিলেন? </a:t>
            </a:r>
            <a:r>
              <a:rPr lang="bn-IN" sz="4800" b="1" dirty="0" smtClean="0">
                <a:solidFill>
                  <a:schemeClr val="tx1"/>
                </a:solidFill>
                <a:latin typeface="NikoshBAN" pitchFamily="2" charset="0"/>
                <a:cs typeface="NikoshBAN" pitchFamily="2" charset="0"/>
              </a:rPr>
              <a:t>2।মুক্তিযুদ্ধে কারা  জীবন দিয়েছিলেন ?</a:t>
            </a:r>
            <a:endParaRPr lang="en-GB" sz="4800" b="1" dirty="0">
              <a:solidFill>
                <a:schemeClr val="tx1"/>
              </a:solidFill>
              <a:latin typeface="NikoshBAN" pitchFamily="2" charset="0"/>
              <a:cs typeface="NikoshBAN" pitchFamily="2" charset="0"/>
            </a:endParaRPr>
          </a:p>
        </p:txBody>
      </p:sp>
      <p:sp>
        <p:nvSpPr>
          <p:cNvPr id="3" name="Title 1"/>
          <p:cNvSpPr txBox="1">
            <a:spLocks/>
          </p:cNvSpPr>
          <p:nvPr/>
        </p:nvSpPr>
        <p:spPr>
          <a:xfrm>
            <a:off x="2971800" y="579120"/>
            <a:ext cx="2823872" cy="1005840"/>
          </a:xfrm>
          <a:prstGeom prst="rect">
            <a:avLst/>
          </a:prstGeom>
          <a:solidFill>
            <a:schemeClr val="accent1">
              <a:lumMod val="20000"/>
              <a:lumOff val="80000"/>
            </a:schemeClr>
          </a:solidFill>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mtClean="0">
                <a:latin typeface="NikoshBAN" panose="02000000000000000000" pitchFamily="2" charset="0"/>
                <a:cs typeface="NikoshBAN" panose="02000000000000000000" pitchFamily="2" charset="0"/>
              </a:rPr>
              <a:t>                       </a:t>
            </a:r>
            <a:r>
              <a:rPr lang="bn-BD" sz="9600" smtClean="0">
                <a:latin typeface="NikoshBAN" panose="02000000000000000000" pitchFamily="2" charset="0"/>
                <a:cs typeface="NikoshBAN" panose="02000000000000000000" pitchFamily="2" charset="0"/>
              </a:rPr>
              <a:t>মূল্যায়ন</a:t>
            </a:r>
            <a:r>
              <a:rPr lang="bn-BD"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4.jpg"/>
          <p:cNvPicPr>
            <a:picLocks noChangeAspect="1"/>
          </p:cNvPicPr>
          <p:nvPr/>
        </p:nvPicPr>
        <p:blipFill>
          <a:blip r:embed="rId2" cstate="print"/>
          <a:stretch>
            <a:fillRect/>
          </a:stretch>
        </p:blipFill>
        <p:spPr>
          <a:xfrm>
            <a:off x="1066800" y="1524000"/>
            <a:ext cx="7620000" cy="5181600"/>
          </a:xfrm>
          <a:prstGeom prst="round2DiagRect">
            <a:avLst>
              <a:gd name="adj1" fmla="val 16667"/>
              <a:gd name="adj2" fmla="val 0"/>
            </a:avLst>
          </a:prstGeom>
          <a:ln w="88900" cap="sq">
            <a:solidFill>
              <a:srgbClr val="92D050"/>
            </a:solidFill>
            <a:miter lim="800000"/>
          </a:ln>
          <a:effectLst>
            <a:outerShdw blurRad="254000" algn="tl" rotWithShape="0">
              <a:srgbClr val="000000">
                <a:alpha val="43000"/>
              </a:srgbClr>
            </a:outerShdw>
          </a:effectLst>
        </p:spPr>
      </p:pic>
      <p:sp>
        <p:nvSpPr>
          <p:cNvPr id="3" name="TextBox 2"/>
          <p:cNvSpPr txBox="1"/>
          <p:nvPr/>
        </p:nvSpPr>
        <p:spPr>
          <a:xfrm>
            <a:off x="3810000" y="228600"/>
            <a:ext cx="2590800" cy="1107996"/>
          </a:xfrm>
          <a:prstGeom prst="rect">
            <a:avLst/>
          </a:prstGeom>
          <a:ln>
            <a:solidFill>
              <a:srgbClr val="92D050"/>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GB" sz="6600" b="1" dirty="0" smtClean="0">
                <a:latin typeface="NikoshBAN" pitchFamily="2" charset="0"/>
                <a:cs typeface="NikoshBAN" pitchFamily="2" charset="0"/>
              </a:rPr>
              <a:t>  </a:t>
            </a:r>
            <a:r>
              <a:rPr lang="bn-BD" sz="6600" b="1" dirty="0" smtClean="0">
                <a:solidFill>
                  <a:schemeClr val="tx1"/>
                </a:solidFill>
                <a:latin typeface="NikoshBAN" pitchFamily="2" charset="0"/>
                <a:cs typeface="NikoshBAN" pitchFamily="2" charset="0"/>
              </a:rPr>
              <a:t>ধন্যবাদ</a:t>
            </a:r>
            <a:r>
              <a:rPr lang="bn-BD" sz="6600" b="1" dirty="0" smtClean="0">
                <a:solidFill>
                  <a:srgbClr val="00B050"/>
                </a:solidFill>
                <a:latin typeface="NikoshBAN" pitchFamily="2" charset="0"/>
                <a:cs typeface="NikoshBAN" pitchFamily="2" charset="0"/>
              </a:rPr>
              <a:t> </a:t>
            </a:r>
            <a:endParaRPr lang="en-GB" sz="6600" b="1" dirty="0">
              <a:solidFill>
                <a:srgbClr val="00B050"/>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15" y="2381250"/>
            <a:ext cx="4268787" cy="2986088"/>
          </a:xfrm>
          <a:prstGeom prst="rect">
            <a:avLst/>
          </a:prstGeom>
          <a:solidFill>
            <a:schemeClr val="bg1"/>
          </a:solidFill>
        </p:spPr>
        <p:style>
          <a:lnRef idx="1">
            <a:schemeClr val="accent3"/>
          </a:lnRef>
          <a:fillRef idx="3">
            <a:schemeClr val="accent3"/>
          </a:fillRef>
          <a:effectRef idx="2">
            <a:schemeClr val="accent3"/>
          </a:effectRef>
          <a:fontRef idx="minor">
            <a:schemeClr val="lt1"/>
          </a:fontRef>
        </p:style>
        <p:txBody>
          <a:bodyPr>
            <a:spAutoFit/>
          </a:bodyPr>
          <a:lstStyle/>
          <a:p>
            <a:pPr>
              <a:defRPr/>
            </a:pPr>
            <a:r>
              <a:rPr lang="en-US" sz="4000" b="1" dirty="0" err="1">
                <a:solidFill>
                  <a:schemeClr val="tx1"/>
                </a:solidFill>
                <a:latin typeface="NikoshBAN" pitchFamily="2" charset="0"/>
                <a:cs typeface="NikoshBAN" pitchFamily="2" charset="0"/>
              </a:rPr>
              <a:t>মোছাঃ</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রেজিনা</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আক্তার</a:t>
            </a:r>
            <a:endParaRPr lang="en-US" sz="4000" b="1" dirty="0">
              <a:solidFill>
                <a:schemeClr val="tx1"/>
              </a:solidFill>
              <a:latin typeface="NikoshBAN" pitchFamily="2" charset="0"/>
              <a:cs typeface="NikoshBAN" pitchFamily="2" charset="0"/>
            </a:endParaRPr>
          </a:p>
          <a:p>
            <a:pPr>
              <a:defRPr/>
            </a:pPr>
            <a:r>
              <a:rPr lang="en-US" sz="4000" b="1" dirty="0">
                <a:solidFill>
                  <a:schemeClr val="tx1"/>
                </a:solidFill>
                <a:latin typeface="NikoshBAN" pitchFamily="2" charset="0"/>
                <a:cs typeface="NikoshBAN" pitchFamily="2" charset="0"/>
              </a:rPr>
              <a:t>সহকারী শিক্ষক</a:t>
            </a:r>
          </a:p>
          <a:p>
            <a:pPr>
              <a:defRPr/>
            </a:pPr>
            <a:r>
              <a:rPr lang="en-US" sz="3600" b="1" dirty="0" err="1">
                <a:solidFill>
                  <a:schemeClr val="tx1"/>
                </a:solidFill>
                <a:latin typeface="NikoshBAN" pitchFamily="2" charset="0"/>
                <a:cs typeface="NikoshBAN" pitchFamily="2" charset="0"/>
              </a:rPr>
              <a:t>দেওগাঁ</a:t>
            </a:r>
            <a:r>
              <a:rPr lang="en-US" sz="3600" b="1" dirty="0">
                <a:solidFill>
                  <a:schemeClr val="tx1"/>
                </a:solidFill>
                <a:latin typeface="NikoshBAN" pitchFamily="2" charset="0"/>
                <a:cs typeface="NikoshBAN" pitchFamily="2" charset="0"/>
              </a:rPr>
              <a:t> সরকারি প্রাঃ বিদ্যালয়</a:t>
            </a:r>
          </a:p>
          <a:p>
            <a:pPr>
              <a:defRPr/>
            </a:pPr>
            <a:r>
              <a:rPr lang="en-US" sz="4000" b="1" dirty="0" err="1">
                <a:solidFill>
                  <a:schemeClr val="tx1"/>
                </a:solidFill>
                <a:latin typeface="NikoshBAN" pitchFamily="2" charset="0"/>
                <a:cs typeface="NikoshBAN" pitchFamily="2" charset="0"/>
              </a:rPr>
              <a:t>নবাবগঞ্জ</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দিনাজপুর</a:t>
            </a:r>
            <a:r>
              <a:rPr lang="en-US" sz="4000" b="1" dirty="0">
                <a:solidFill>
                  <a:schemeClr val="tx1"/>
                </a:solidFill>
                <a:latin typeface="NikoshBAN" pitchFamily="2" charset="0"/>
                <a:cs typeface="NikoshBAN" pitchFamily="2" charset="0"/>
              </a:rPr>
              <a:t>। </a:t>
            </a:r>
          </a:p>
          <a:p>
            <a:pPr>
              <a:defRPr/>
            </a:pPr>
            <a:r>
              <a:rPr lang="en-US" sz="3200" dirty="0">
                <a:ea typeface="MingLiU_HKSCS" pitchFamily="18" charset="-120"/>
                <a:cs typeface="NikoshBAN" pitchFamily="2" charset="0"/>
              </a:rPr>
              <a:t> </a:t>
            </a:r>
          </a:p>
        </p:txBody>
      </p:sp>
      <p:sp>
        <p:nvSpPr>
          <p:cNvPr id="3" name="TextBox 2"/>
          <p:cNvSpPr txBox="1"/>
          <p:nvPr/>
        </p:nvSpPr>
        <p:spPr>
          <a:xfrm>
            <a:off x="2133600" y="4"/>
            <a:ext cx="5410200" cy="1323439"/>
          </a:xfrm>
          <a:prstGeom prst="rect">
            <a:avLst/>
          </a:prstGeom>
          <a:solidFill>
            <a:schemeClr val="bg1"/>
          </a:solidFill>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8000" b="1" dirty="0" err="1">
                <a:solidFill>
                  <a:schemeClr val="tx1"/>
                </a:solidFill>
                <a:latin typeface="NikoshBAN" pitchFamily="2" charset="0"/>
                <a:cs typeface="NikoshBAN" pitchFamily="2" charset="0"/>
              </a:rPr>
              <a:t>পরিচিতি</a:t>
            </a:r>
            <a:endParaRPr lang="en-US" sz="8000" b="1" dirty="0">
              <a:solidFill>
                <a:schemeClr val="tx1"/>
              </a:solidFill>
              <a:latin typeface="NikoshBAN" pitchFamily="2" charset="0"/>
              <a:cs typeface="NikoshBAN" pitchFamily="2" charset="0"/>
            </a:endParaRPr>
          </a:p>
        </p:txBody>
      </p:sp>
      <p:sp>
        <p:nvSpPr>
          <p:cNvPr id="4" name="Rectangle 3"/>
          <p:cNvSpPr>
            <a:spLocks noChangeArrowheads="1"/>
          </p:cNvSpPr>
          <p:nvPr/>
        </p:nvSpPr>
        <p:spPr bwMode="auto">
          <a:xfrm>
            <a:off x="4419600" y="2393953"/>
            <a:ext cx="4724400" cy="30469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bn-BD" sz="3200" b="1" dirty="0">
                <a:latin typeface="NikoshBAN" pitchFamily="2" charset="0"/>
                <a:cs typeface="NikoshBAN" pitchFamily="2" charset="0"/>
              </a:rPr>
              <a:t>শ্রেণিঃচতুর্থ</a:t>
            </a:r>
          </a:p>
          <a:p>
            <a:r>
              <a:rPr lang="bn-BD" sz="3200" b="1" dirty="0">
                <a:latin typeface="NikoshBAN" pitchFamily="2" charset="0"/>
                <a:cs typeface="NikoshBAN" pitchFamily="2" charset="0"/>
              </a:rPr>
              <a:t>বিষয়ঃআমার বাংলা বই</a:t>
            </a:r>
          </a:p>
          <a:p>
            <a:r>
              <a:rPr lang="bn-BD" sz="3200" b="1" dirty="0">
                <a:latin typeface="NikoshBAN" pitchFamily="2" charset="0"/>
                <a:cs typeface="NikoshBAN" pitchFamily="2" charset="0"/>
              </a:rPr>
              <a:t>পাঠঃবীরশ্রেষ্ঠের বীরগাথা</a:t>
            </a:r>
          </a:p>
          <a:p>
            <a:r>
              <a:rPr lang="bn-BD" sz="3200" b="1" dirty="0" smtClean="0">
                <a:latin typeface="NikoshBAN" pitchFamily="2" charset="0"/>
                <a:cs typeface="NikoshBAN" pitchFamily="2" charset="0"/>
              </a:rPr>
              <a:t>পাঠ্যাংশঃ</a:t>
            </a:r>
            <a:r>
              <a:rPr lang="en-US" sz="3200" b="1" dirty="0" smtClean="0">
                <a:latin typeface="NikoshBAN" pitchFamily="2" charset="0"/>
                <a:cs typeface="NikoshBAN" pitchFamily="2" charset="0"/>
              </a:rPr>
              <a:t> </a:t>
            </a:r>
            <a:r>
              <a:rPr lang="bn-BD" sz="2400" b="1" dirty="0" smtClean="0">
                <a:latin typeface="NikoshBAN" pitchFamily="2" charset="0"/>
                <a:cs typeface="NikoshBAN" pitchFamily="2" charset="0"/>
              </a:rPr>
              <a:t>১৯৭১ </a:t>
            </a:r>
            <a:r>
              <a:rPr lang="bn-BD" sz="2400" b="1" dirty="0">
                <a:latin typeface="NikoshBAN" pitchFamily="2" charset="0"/>
                <a:cs typeface="NikoshBAN" pitchFamily="2" charset="0"/>
              </a:rPr>
              <a:t>সালের</a:t>
            </a:r>
            <a:r>
              <a:rPr lang="en-GB" sz="2400" b="1" dirty="0">
                <a:latin typeface="NikoshBAN" pitchFamily="2" charset="0"/>
                <a:cs typeface="NikoshBAN" pitchFamily="2" charset="0"/>
              </a:rPr>
              <a:t>…..</a:t>
            </a:r>
            <a:r>
              <a:rPr lang="bn-BD" sz="2400" b="1" dirty="0">
                <a:latin typeface="NikoshBAN" pitchFamily="2" charset="0"/>
                <a:cs typeface="NikoshBAN" pitchFamily="2" charset="0"/>
              </a:rPr>
              <a:t>কথা জানব।</a:t>
            </a:r>
            <a:endParaRPr lang="en-GB" sz="2400" b="1" dirty="0">
              <a:latin typeface="NikoshBAN" pitchFamily="2" charset="0"/>
              <a:cs typeface="NikoshBAN" pitchFamily="2" charset="0"/>
            </a:endParaRPr>
          </a:p>
          <a:p>
            <a:r>
              <a:rPr lang="bn-BD" sz="3200" b="1" dirty="0" smtClean="0">
                <a:latin typeface="NikoshBAN" panose="02000000000000000000" pitchFamily="2" charset="0"/>
                <a:cs typeface="NikoshBAN" panose="02000000000000000000" pitchFamily="2" charset="0"/>
              </a:rPr>
              <a:t>সময়</a:t>
            </a:r>
            <a:r>
              <a:rPr lang="bn-IN" sz="3200" b="1" dirty="0" smtClean="0">
                <a:latin typeface="NikoshBAN" panose="02000000000000000000" pitchFamily="2" charset="0"/>
                <a:cs typeface="NikoshBAN" panose="02000000000000000000" pitchFamily="2" charset="0"/>
              </a:rPr>
              <a:t>ঃ</a:t>
            </a:r>
            <a:r>
              <a:rPr lang="bn-BD" sz="3200" b="1" dirty="0" smtClean="0">
                <a:latin typeface="NikoshBAN" panose="02000000000000000000" pitchFamily="2" charset="0"/>
                <a:cs typeface="NikoshBAN" panose="02000000000000000000" pitchFamily="2" charset="0"/>
              </a:rPr>
              <a:t>৪০ </a:t>
            </a:r>
            <a:r>
              <a:rPr lang="bn-BD" sz="3200" b="1" dirty="0">
                <a:latin typeface="NikoshBAN" panose="02000000000000000000" pitchFamily="2" charset="0"/>
                <a:cs typeface="NikoshBAN" panose="02000000000000000000" pitchFamily="2" charset="0"/>
              </a:rPr>
              <a:t>মিনিট</a:t>
            </a:r>
          </a:p>
          <a:p>
            <a:r>
              <a:rPr lang="bn-BD" sz="3200" b="1" dirty="0" smtClean="0">
                <a:latin typeface="NikoshBAN" panose="02000000000000000000" pitchFamily="2" charset="0"/>
                <a:cs typeface="NikoshBAN" panose="02000000000000000000" pitchFamily="2" charset="0"/>
              </a:rPr>
              <a:t>তারিখ</a:t>
            </a:r>
            <a:r>
              <a:rPr lang="bn-IN" sz="3200" b="1" dirty="0" smtClean="0">
                <a:latin typeface="NikoshBAN" panose="02000000000000000000" pitchFamily="2" charset="0"/>
                <a:cs typeface="NikoshBAN" panose="02000000000000000000" pitchFamily="2" charset="0"/>
              </a:rPr>
              <a:t>ঃ</a:t>
            </a:r>
            <a:endParaRPr lang="en-GB"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3774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xit" presetSubtype="16" fill="hold" nodeType="clickEffect">
                                  <p:stCondLst>
                                    <p:cond delay="0"/>
                                  </p:stCondLst>
                                  <p:childTnLst>
                                    <p:animEffect transition="out" filter="diamond(in)">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7772400" cy="4724400"/>
          </a:xfrm>
          <a:solidFill>
            <a:schemeClr val="tx2">
              <a:lumMod val="20000"/>
              <a:lumOff val="80000"/>
            </a:schemeClr>
          </a:solidFill>
          <a:ln>
            <a:solidFill>
              <a:srgbClr val="002060"/>
            </a:solidFill>
          </a:ln>
        </p:spPr>
        <p:txBody>
          <a:bodyPr>
            <a:noAutofit/>
          </a:bodyPr>
          <a:lstStyle/>
          <a:p>
            <a:r>
              <a:rPr lang="bn-BD" sz="2400" u="sng" dirty="0" smtClean="0">
                <a:latin typeface="NikoshBAN" pitchFamily="2" charset="0"/>
                <a:cs typeface="NikoshBAN" pitchFamily="2" charset="0"/>
              </a:rPr>
              <a:t>শোনা </a:t>
            </a:r>
            <a:br>
              <a:rPr lang="bn-BD" sz="2400" u="sng" dirty="0" smtClean="0">
                <a:latin typeface="NikoshBAN" pitchFamily="2" charset="0"/>
                <a:cs typeface="NikoshBAN" pitchFamily="2" charset="0"/>
              </a:rPr>
            </a:b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.2.1.</a:t>
            </a:r>
            <a:r>
              <a:rPr lang="bn-BD" sz="2400" dirty="0" smtClean="0">
                <a:latin typeface="NikoshBAN" pitchFamily="2" charset="0"/>
                <a:cs typeface="NikoshBAN" pitchFamily="2" charset="0"/>
              </a:rPr>
              <a:t>উচ্চারিত পঠিত বাক্য শুনে বুঝতে পারবে।</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en-GB" sz="2400" dirty="0" smtClean="0">
                <a:latin typeface="NikoshBAN" pitchFamily="2" charset="0"/>
                <a:cs typeface="NikoshBAN" pitchFamily="2" charset="0"/>
              </a:rPr>
              <a:t>1.1.1.</a:t>
            </a:r>
            <a:r>
              <a:rPr lang="bn-BD" sz="2400" dirty="0" smtClean="0">
                <a:latin typeface="NikoshBAN" pitchFamily="2" charset="0"/>
                <a:cs typeface="NikoshBAN" pitchFamily="2" charset="0"/>
              </a:rPr>
              <a:t>যুক্তব্যঞ্জন সহযোগে গঠিত  শব্দ শুনে বুঝতে পারবে।</a:t>
            </a:r>
            <a:br>
              <a:rPr lang="bn-BD" sz="2400" dirty="0" smtClean="0">
                <a:latin typeface="NikoshBAN" pitchFamily="2" charset="0"/>
                <a:cs typeface="NikoshBAN" pitchFamily="2" charset="0"/>
              </a:rPr>
            </a:br>
            <a:r>
              <a:rPr lang="bn-BD" sz="2400" dirty="0" smtClean="0">
                <a:latin typeface="NikoshBAN" pitchFamily="2" charset="0"/>
                <a:cs typeface="NikoshBAN" pitchFamily="2" charset="0"/>
              </a:rPr>
              <a:t>৩</a:t>
            </a:r>
            <a:r>
              <a:rPr lang="en-GB" sz="2400" dirty="0" smtClean="0">
                <a:latin typeface="NikoshBAN" pitchFamily="2" charset="0"/>
                <a:cs typeface="NikoshBAN" pitchFamily="2" charset="0"/>
              </a:rPr>
              <a:t>.1.1.</a:t>
            </a:r>
            <a:r>
              <a:rPr lang="bn-BD" sz="2400" dirty="0" smtClean="0">
                <a:latin typeface="NikoshBAN" pitchFamily="2" charset="0"/>
                <a:cs typeface="NikoshBAN" pitchFamily="2" charset="0"/>
              </a:rPr>
              <a:t>নির্ধারিত বিষয়ে বর্ণনা শুনে বুঝতে পারবে।</a:t>
            </a:r>
            <a:br>
              <a:rPr lang="bn-BD" sz="2400" dirty="0" smtClean="0">
                <a:latin typeface="NikoshBAN" pitchFamily="2" charset="0"/>
                <a:cs typeface="NikoshBAN" pitchFamily="2" charset="0"/>
              </a:rPr>
            </a:br>
            <a:r>
              <a:rPr lang="bn-BD" sz="2400" u="sng" dirty="0" smtClean="0">
                <a:latin typeface="NikoshBAN" pitchFamily="2" charset="0"/>
                <a:cs typeface="NikoshBAN" pitchFamily="2" charset="0"/>
              </a:rPr>
              <a:t>বলা</a:t>
            </a:r>
            <a:br>
              <a:rPr lang="bn-BD" sz="2400" u="sng" dirty="0" smtClean="0">
                <a:latin typeface="NikoshBAN" pitchFamily="2" charset="0"/>
                <a:cs typeface="NikoshBAN" pitchFamily="2" charset="0"/>
              </a:rPr>
            </a:b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১</a:t>
            </a:r>
            <a:r>
              <a:rPr lang="en-GB" sz="2400" u="sng" dirty="0" smtClean="0">
                <a:latin typeface="NikoshBAN" pitchFamily="2" charset="0"/>
                <a:cs typeface="NikoshBAN" pitchFamily="2" charset="0"/>
              </a:rPr>
              <a:t>.</a:t>
            </a:r>
            <a:r>
              <a:rPr lang="bn-BD" sz="2400" dirty="0" smtClean="0">
                <a:latin typeface="NikoshBAN" pitchFamily="2" charset="0"/>
                <a:cs typeface="NikoshBAN" pitchFamily="2" charset="0"/>
              </a:rPr>
              <a:t>যুক্তব্যঞ্জন সহযোগে গঠিত শব্দ  শুদ্ধভাবে বুঝতে পারবে।</a:t>
            </a:r>
            <a:br>
              <a:rPr lang="bn-BD" sz="2400" dirty="0" smtClean="0">
                <a:latin typeface="NikoshBAN" pitchFamily="2" charset="0"/>
                <a:cs typeface="NikoshBAN" pitchFamily="2" charset="0"/>
              </a:rPr>
            </a:br>
            <a:r>
              <a:rPr lang="bn-BD" sz="2400" dirty="0" smtClean="0">
                <a:latin typeface="NikoshBAN" pitchFamily="2" charset="0"/>
                <a:cs typeface="NikoshBAN" pitchFamily="2" charset="0"/>
              </a:rPr>
              <a:t>৩</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প্রমিত উচ্চারণে  জানা বিষয়বস্তু বুঝিয়ে বলতে পারবে।</a:t>
            </a:r>
            <a:br>
              <a:rPr lang="bn-BD" sz="2400" dirty="0" smtClean="0">
                <a:latin typeface="NikoshBAN" pitchFamily="2" charset="0"/>
                <a:cs typeface="NikoshBAN" pitchFamily="2" charset="0"/>
              </a:rPr>
            </a:br>
            <a:r>
              <a:rPr lang="bn-BD" sz="2400" u="sng" dirty="0" smtClean="0">
                <a:latin typeface="NikoshBAN" pitchFamily="2" charset="0"/>
                <a:cs typeface="NikoshBAN" pitchFamily="2" charset="0"/>
              </a:rPr>
              <a:t>পড়া  </a:t>
            </a:r>
            <a:br>
              <a:rPr lang="bn-BD" sz="2400" u="sng" dirty="0" smtClean="0">
                <a:latin typeface="NikoshBAN" pitchFamily="2" charset="0"/>
                <a:cs typeface="NikoshBAN" pitchFamily="2" charset="0"/>
              </a:rPr>
            </a:br>
            <a:r>
              <a:rPr lang="bn-BD" sz="2400" dirty="0" smtClean="0">
                <a:latin typeface="NikoshBAN" pitchFamily="2" charset="0"/>
                <a:cs typeface="NikoshBAN" pitchFamily="2" charset="0"/>
              </a:rPr>
              <a:t>১</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৪</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২</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পাঠে ব্যাবহৃত  বাক্য শ্রবণযোগ্য স্পষ্ট স্বরে ও প্রমিত উচ্চারণে  পড়তে পারবে।</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bn-BD" sz="2400" u="sng" dirty="0" smtClean="0">
                <a:latin typeface="NikoshBAN" pitchFamily="2" charset="0"/>
                <a:cs typeface="NikoshBAN" pitchFamily="2" charset="0"/>
              </a:rPr>
              <a:t>লেখা</a:t>
            </a:r>
            <a:r>
              <a:rPr lang="bn-BD" sz="2400" dirty="0" smtClean="0">
                <a:latin typeface="NikoshBAN" pitchFamily="2" charset="0"/>
                <a:cs typeface="NikoshBAN" pitchFamily="2" charset="0"/>
              </a:rPr>
              <a:t/>
            </a:r>
            <a:br>
              <a:rPr lang="bn-BD" sz="2400" dirty="0" smtClean="0">
                <a:latin typeface="NikoshBAN" pitchFamily="2" charset="0"/>
                <a:cs typeface="NikoshBAN" pitchFamily="2" charset="0"/>
              </a:rPr>
            </a:br>
            <a:r>
              <a:rPr lang="bn-BD" sz="2400" dirty="0" smtClean="0">
                <a:latin typeface="NikoshBAN" pitchFamily="2" charset="0"/>
                <a:cs typeface="NikoshBAN" pitchFamily="2" charset="0"/>
              </a:rPr>
              <a:t>২</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৩</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৬</a:t>
            </a:r>
            <a:r>
              <a:rPr lang="en-GB" sz="2400" dirty="0" smtClean="0">
                <a:latin typeface="NikoshBAN" pitchFamily="2" charset="0"/>
                <a:cs typeface="NikoshBAN" pitchFamily="2" charset="0"/>
              </a:rPr>
              <a:t>.</a:t>
            </a:r>
            <a:r>
              <a:rPr lang="bn-BD" sz="2400" dirty="0" smtClean="0">
                <a:latin typeface="NikoshBAN" pitchFamily="2" charset="0"/>
                <a:cs typeface="NikoshBAN" pitchFamily="2" charset="0"/>
              </a:rPr>
              <a:t>পঠিত ও বর্ণিত বিষয়ে প্রশ্নের উত্তর শুদ্ধভাবে লিখতে পারবে।</a:t>
            </a:r>
            <a:r>
              <a:rPr lang="en-GB" sz="2400" dirty="0" smtClean="0">
                <a:latin typeface="NikoshBAN" pitchFamily="2" charset="0"/>
                <a:cs typeface="NikoshBAN" pitchFamily="2" charset="0"/>
              </a:rPr>
              <a:t/>
            </a:r>
            <a:br>
              <a:rPr lang="en-GB" sz="2400" dirty="0" smtClean="0">
                <a:latin typeface="NikoshBAN" pitchFamily="2" charset="0"/>
                <a:cs typeface="NikoshBAN" pitchFamily="2" charset="0"/>
              </a:rPr>
            </a:br>
            <a:r>
              <a:rPr lang="bn-BD" sz="1600" dirty="0" smtClean="0">
                <a:latin typeface="NikoshBAN" pitchFamily="2" charset="0"/>
                <a:cs typeface="NikoshBAN" pitchFamily="2" charset="0"/>
              </a:rPr>
              <a:t> </a:t>
            </a:r>
            <a:r>
              <a:rPr lang="bn-BD" sz="1600" dirty="0" smtClean="0">
                <a:latin typeface="NikoshBAN" pitchFamily="2" charset="0"/>
                <a:cs typeface="NikoshBAN" pitchFamily="2" charset="0"/>
              </a:rPr>
              <a:t/>
            </a:r>
            <a:br>
              <a:rPr lang="bn-BD" sz="1600" dirty="0" smtClean="0">
                <a:latin typeface="NikoshBAN" pitchFamily="2" charset="0"/>
                <a:cs typeface="NikoshBAN" pitchFamily="2" charset="0"/>
              </a:rPr>
            </a:br>
            <a:r>
              <a:rPr lang="bn-BD" sz="900" dirty="0" smtClean="0">
                <a:latin typeface="NikoshBAN" pitchFamily="2" charset="0"/>
                <a:cs typeface="NikoshBAN" pitchFamily="2" charset="0"/>
              </a:rPr>
              <a:t/>
            </a:r>
            <a:br>
              <a:rPr lang="bn-BD" sz="900" dirty="0" smtClean="0">
                <a:latin typeface="NikoshBAN" pitchFamily="2" charset="0"/>
                <a:cs typeface="NikoshBAN" pitchFamily="2" charset="0"/>
              </a:rPr>
            </a:br>
            <a:r>
              <a:rPr lang="bn-BD" sz="800" dirty="0" smtClean="0">
                <a:latin typeface="NikoshBAN" pitchFamily="2" charset="0"/>
                <a:cs typeface="NikoshBAN" pitchFamily="2" charset="0"/>
              </a:rPr>
              <a:t> </a:t>
            </a:r>
            <a:endParaRPr lang="en-GB" sz="800" dirty="0">
              <a:latin typeface="NikoshBAN" pitchFamily="2" charset="0"/>
              <a:cs typeface="NikoshBAN" pitchFamily="2" charset="0"/>
            </a:endParaRPr>
          </a:p>
        </p:txBody>
      </p:sp>
      <p:sp>
        <p:nvSpPr>
          <p:cNvPr id="3" name="Text Placeholder 2"/>
          <p:cNvSpPr>
            <a:spLocks noGrp="1"/>
          </p:cNvSpPr>
          <p:nvPr>
            <p:ph type="body" idx="1"/>
          </p:nvPr>
        </p:nvSpPr>
        <p:spPr>
          <a:xfrm>
            <a:off x="533400" y="228601"/>
            <a:ext cx="7924800" cy="1066799"/>
          </a:xfrm>
          <a:ln>
            <a:solidFill>
              <a:schemeClr val="tx2">
                <a:lumMod val="60000"/>
                <a:lumOff val="40000"/>
              </a:schemeClr>
            </a:solidFill>
          </a:ln>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GB" sz="8000" b="1" dirty="0" smtClean="0">
                <a:solidFill>
                  <a:srgbClr val="0070C0"/>
                </a:solidFill>
                <a:latin typeface="NikoshBAN" pitchFamily="2" charset="0"/>
                <a:cs typeface="NikoshBAN" pitchFamily="2" charset="0"/>
              </a:rPr>
              <a:t>       </a:t>
            </a:r>
            <a:r>
              <a:rPr lang="bn-BD" sz="8000" b="1" dirty="0" smtClean="0">
                <a:solidFill>
                  <a:schemeClr val="tx1"/>
                </a:solidFill>
                <a:latin typeface="NikoshBAN" pitchFamily="2" charset="0"/>
                <a:cs typeface="NikoshBAN" pitchFamily="2" charset="0"/>
              </a:rPr>
              <a:t>শিখনফল</a:t>
            </a:r>
            <a:endParaRPr lang="en-GB" sz="8000" dirty="0">
              <a:solidFill>
                <a:schemeClr val="tx1"/>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4)">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7.jpg"/>
          <p:cNvPicPr>
            <a:picLocks noChangeAspect="1"/>
          </p:cNvPicPr>
          <p:nvPr/>
        </p:nvPicPr>
        <p:blipFill>
          <a:blip r:embed="rId3" cstate="print"/>
          <a:stretch>
            <a:fillRect/>
          </a:stretch>
        </p:blipFill>
        <p:spPr>
          <a:xfrm>
            <a:off x="533400" y="3733800"/>
            <a:ext cx="2857500" cy="1752600"/>
          </a:xfrm>
          <a:prstGeom prst="roundRect">
            <a:avLst>
              <a:gd name="adj" fmla="val 8594"/>
            </a:avLst>
          </a:prstGeom>
          <a:solidFill>
            <a:srgbClr val="FFFFFF">
              <a:shade val="85000"/>
            </a:srgbClr>
          </a:solidFill>
          <a:ln>
            <a:solidFill>
              <a:schemeClr val="tx2">
                <a:lumMod val="75000"/>
              </a:schemeClr>
            </a:solidFill>
          </a:ln>
          <a:effectLst>
            <a:reflection blurRad="12700" stA="38000" endPos="28000" dist="5000" dir="5400000" sy="-100000" algn="bl" rotWithShape="0"/>
          </a:effectLst>
        </p:spPr>
      </p:pic>
      <p:pic>
        <p:nvPicPr>
          <p:cNvPr id="5" name="Picture 4" descr="m3.jpg"/>
          <p:cNvPicPr>
            <a:picLocks noChangeAspect="1"/>
          </p:cNvPicPr>
          <p:nvPr/>
        </p:nvPicPr>
        <p:blipFill>
          <a:blip r:embed="rId4" cstate="print"/>
          <a:stretch>
            <a:fillRect/>
          </a:stretch>
        </p:blipFill>
        <p:spPr>
          <a:xfrm>
            <a:off x="2895600" y="1981200"/>
            <a:ext cx="2676525" cy="170497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Picture 5" descr="l0.jpg"/>
          <p:cNvPicPr>
            <a:picLocks noChangeAspect="1"/>
          </p:cNvPicPr>
          <p:nvPr/>
        </p:nvPicPr>
        <p:blipFill>
          <a:blip r:embed="rId5" cstate="print"/>
          <a:stretch>
            <a:fillRect/>
          </a:stretch>
        </p:blipFill>
        <p:spPr>
          <a:xfrm>
            <a:off x="5257800" y="3657600"/>
            <a:ext cx="3073400" cy="1676400"/>
          </a:xfrm>
          <a:prstGeom prst="roundRect">
            <a:avLst>
              <a:gd name="adj" fmla="val 8594"/>
            </a:avLst>
          </a:prstGeom>
          <a:solidFill>
            <a:srgbClr val="FFFFFF">
              <a:shade val="85000"/>
            </a:srgbClr>
          </a:solidFill>
          <a:ln>
            <a:solidFill>
              <a:schemeClr val="tx2">
                <a:lumMod val="75000"/>
              </a:schemeClr>
            </a:solidFill>
          </a:ln>
          <a:effectLst>
            <a:reflection blurRad="12700" stA="38000" endPos="28000" dist="5000" dir="5400000" sy="-100000" algn="bl" rotWithShape="0"/>
          </a:effectLst>
        </p:spPr>
      </p:pic>
      <p:pic>
        <p:nvPicPr>
          <p:cNvPr id="8" name="Picture 7" descr="po0.jpg"/>
          <p:cNvPicPr>
            <a:picLocks noChangeAspect="1"/>
          </p:cNvPicPr>
          <p:nvPr/>
        </p:nvPicPr>
        <p:blipFill>
          <a:blip r:embed="rId6" cstate="print"/>
          <a:stretch>
            <a:fillRect/>
          </a:stretch>
        </p:blipFill>
        <p:spPr>
          <a:xfrm>
            <a:off x="5334000" y="381000"/>
            <a:ext cx="2857500" cy="1752600"/>
          </a:xfrm>
          <a:prstGeom prst="roundRect">
            <a:avLst>
              <a:gd name="adj" fmla="val 8594"/>
            </a:avLst>
          </a:prstGeom>
          <a:solidFill>
            <a:srgbClr val="FFFFFF">
              <a:shade val="85000"/>
            </a:srgbClr>
          </a:solidFill>
          <a:ln>
            <a:solidFill>
              <a:schemeClr val="tx2">
                <a:lumMod val="75000"/>
              </a:schemeClr>
            </a:solidFill>
          </a:ln>
          <a:effectLst>
            <a:reflection blurRad="12700" stA="38000" endPos="28000" dist="5000" dir="5400000" sy="-100000" algn="bl" rotWithShape="0"/>
          </a:effectLst>
        </p:spPr>
      </p:pic>
      <p:pic>
        <p:nvPicPr>
          <p:cNvPr id="9" name="Picture 8" descr="lo9.jpg"/>
          <p:cNvPicPr>
            <a:picLocks noChangeAspect="1"/>
          </p:cNvPicPr>
          <p:nvPr/>
        </p:nvPicPr>
        <p:blipFill>
          <a:blip r:embed="rId7" cstate="print"/>
          <a:stretch>
            <a:fillRect/>
          </a:stretch>
        </p:blipFill>
        <p:spPr>
          <a:xfrm>
            <a:off x="457200" y="381000"/>
            <a:ext cx="2590800" cy="1752600"/>
          </a:xfrm>
          <a:prstGeom prst="roundRect">
            <a:avLst>
              <a:gd name="adj" fmla="val 8594"/>
            </a:avLst>
          </a:prstGeom>
          <a:solidFill>
            <a:srgbClr val="FFFFFF">
              <a:shade val="85000"/>
            </a:srgbClr>
          </a:solidFill>
          <a:ln>
            <a:solidFill>
              <a:schemeClr val="tx2">
                <a:lumMod val="75000"/>
              </a:schemeClr>
            </a:solid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4)">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amond(in)">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style>
          <a:lnRef idx="1">
            <a:schemeClr val="accent3"/>
          </a:lnRef>
          <a:fillRef idx="2">
            <a:schemeClr val="accent3"/>
          </a:fillRef>
          <a:effectRef idx="1">
            <a:schemeClr val="accent3"/>
          </a:effectRef>
          <a:fontRef idx="minor">
            <a:schemeClr val="dk1"/>
          </a:fontRef>
        </p:style>
        <p:txBody>
          <a:bodyPr>
            <a:normAutofit/>
          </a:bodyPr>
          <a:lstStyle/>
          <a:p>
            <a:r>
              <a:rPr lang="bn-BD" sz="6600" b="1" dirty="0" smtClean="0">
                <a:solidFill>
                  <a:schemeClr val="tx1"/>
                </a:solidFill>
                <a:latin typeface="NikoshBAN" pitchFamily="2" charset="0"/>
                <a:cs typeface="NikoshBAN" pitchFamily="2" charset="0"/>
              </a:rPr>
              <a:t>বীরশ্রেষ্ঠর বীরগাথা</a:t>
            </a:r>
            <a:endParaRPr lang="en-GB" sz="6600" b="1" dirty="0">
              <a:solidFill>
                <a:schemeClr val="tx1"/>
              </a:solidFill>
              <a:latin typeface="NikoshBAN" pitchFamily="2" charset="0"/>
              <a:cs typeface="NikoshBAN" pitchFamily="2" charset="0"/>
            </a:endParaRPr>
          </a:p>
        </p:txBody>
      </p:sp>
      <p:pic>
        <p:nvPicPr>
          <p:cNvPr id="4" name="Content Placeholder 3" descr="m8.jpg"/>
          <p:cNvPicPr>
            <a:picLocks noGrp="1" noChangeAspect="1"/>
          </p:cNvPicPr>
          <p:nvPr>
            <p:ph idx="1"/>
          </p:nvPr>
        </p:nvPicPr>
        <p:blipFill>
          <a:blip r:embed="rId2" cstate="print"/>
          <a:stretch>
            <a:fillRect/>
          </a:stretch>
        </p:blipFill>
        <p:spPr>
          <a:xfrm>
            <a:off x="838200" y="1676400"/>
            <a:ext cx="7543800" cy="4640702"/>
          </a:xfrm>
          <a:ln>
            <a:solidFill>
              <a:srgbClr val="C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a:ln>
            <a:solidFill>
              <a:srgbClr val="00B050"/>
            </a:solidFill>
          </a:ln>
        </p:spPr>
        <p:style>
          <a:lnRef idx="1">
            <a:schemeClr val="accent6"/>
          </a:lnRef>
          <a:fillRef idx="2">
            <a:schemeClr val="accent6"/>
          </a:fillRef>
          <a:effectRef idx="1">
            <a:schemeClr val="accent6"/>
          </a:effectRef>
          <a:fontRef idx="minor">
            <a:schemeClr val="dk1"/>
          </a:fontRef>
        </p:style>
        <p:txBody>
          <a:bodyPr>
            <a:noAutofit/>
          </a:bodyPr>
          <a:lstStyle/>
          <a:p>
            <a:pPr algn="l"/>
            <a:r>
              <a:rPr lang="bn-BD" sz="4800" b="1" dirty="0" smtClean="0">
                <a:solidFill>
                  <a:schemeClr val="tx1"/>
                </a:solidFill>
                <a:latin typeface="NikoshBAN" pitchFamily="2" charset="0"/>
                <a:cs typeface="NikoshBAN" pitchFamily="2" charset="0"/>
              </a:rPr>
              <a:t>                  নতুন শব্দ শিখি</a:t>
            </a:r>
            <a:br>
              <a:rPr lang="bn-BD" sz="4800" b="1" dirty="0" smtClean="0">
                <a:solidFill>
                  <a:schemeClr val="tx1"/>
                </a:solidFill>
                <a:latin typeface="NikoshBAN" pitchFamily="2" charset="0"/>
                <a:cs typeface="NikoshBAN" pitchFamily="2" charset="0"/>
              </a:rPr>
            </a:br>
            <a:endParaRPr lang="en-GB" sz="4800" b="1" dirty="0">
              <a:solidFill>
                <a:schemeClr val="tx1"/>
              </a:solidFill>
              <a:latin typeface="NikoshBAN" pitchFamily="2" charset="0"/>
              <a:cs typeface="NikoshBAN" pitchFamily="2" charset="0"/>
            </a:endParaRPr>
          </a:p>
        </p:txBody>
      </p:sp>
      <p:sp>
        <p:nvSpPr>
          <p:cNvPr id="3" name="Content Placeholder 2"/>
          <p:cNvSpPr>
            <a:spLocks noGrp="1"/>
          </p:cNvSpPr>
          <p:nvPr>
            <p:ph idx="1"/>
          </p:nvPr>
        </p:nvSpPr>
        <p:spPr>
          <a:xfrm>
            <a:off x="0" y="1828800"/>
            <a:ext cx="9144000" cy="5029200"/>
          </a:xfrm>
        </p:spPr>
        <p:style>
          <a:lnRef idx="1">
            <a:schemeClr val="dk1"/>
          </a:lnRef>
          <a:fillRef idx="2">
            <a:schemeClr val="dk1"/>
          </a:fillRef>
          <a:effectRef idx="1">
            <a:schemeClr val="dk1"/>
          </a:effectRef>
          <a:fontRef idx="minor">
            <a:schemeClr val="dk1"/>
          </a:fontRef>
        </p:style>
        <p:txBody>
          <a:bodyPr>
            <a:normAutofit/>
          </a:bodyPr>
          <a:lstStyle/>
          <a:p>
            <a:pPr>
              <a:buNone/>
            </a:pPr>
            <a:r>
              <a:rPr lang="bn-BD" sz="4400" dirty="0" smtClean="0">
                <a:latin typeface="NikoshBAN" pitchFamily="2" charset="0"/>
                <a:cs typeface="NikoshBAN" pitchFamily="2" charset="0"/>
              </a:rPr>
              <a:t>  </a:t>
            </a:r>
            <a:r>
              <a:rPr lang="bn-BD" sz="4400" dirty="0" smtClean="0">
                <a:solidFill>
                  <a:srgbClr val="0070C0"/>
                </a:solidFill>
                <a:latin typeface="NikoshBAN" pitchFamily="2" charset="0"/>
                <a:cs typeface="NikoshBAN" pitchFamily="2" charset="0"/>
              </a:rPr>
              <a:t> </a:t>
            </a:r>
            <a:r>
              <a:rPr lang="bn-BD" sz="4400" dirty="0" smtClean="0">
                <a:solidFill>
                  <a:schemeClr val="tx1"/>
                </a:solidFill>
                <a:latin typeface="NikoshBAN" pitchFamily="2" charset="0"/>
                <a:cs typeface="NikoshBAN" pitchFamily="2" charset="0"/>
              </a:rPr>
              <a:t>বীরশ্রেষ্ঠ</a:t>
            </a:r>
          </a:p>
          <a:p>
            <a:pPr>
              <a:buNone/>
            </a:pPr>
            <a:endParaRPr lang="bn-BD" sz="4400" dirty="0" smtClean="0">
              <a:latin typeface="NikoshBAN" pitchFamily="2" charset="0"/>
              <a:cs typeface="NikoshBAN" pitchFamily="2" charset="0"/>
            </a:endParaRPr>
          </a:p>
          <a:p>
            <a:pPr>
              <a:buNone/>
            </a:pPr>
            <a:r>
              <a:rPr lang="bn-BD" sz="4400" dirty="0" smtClean="0">
                <a:latin typeface="NikoshBAN" pitchFamily="2" charset="0"/>
                <a:cs typeface="NikoshBAN" pitchFamily="2" charset="0"/>
              </a:rPr>
              <a:t>          মুক্তিযুদ্ধে বীরত্বের জন্য যারা সর্বশ্রেষ্ঠ।</a:t>
            </a:r>
            <a:br>
              <a:rPr lang="bn-BD" sz="4400" dirty="0" smtClean="0">
                <a:latin typeface="NikoshBAN" pitchFamily="2" charset="0"/>
                <a:cs typeface="NikoshBAN" pitchFamily="2" charset="0"/>
              </a:rPr>
            </a:br>
            <a:endParaRPr lang="bn-BD" sz="4400" dirty="0" smtClean="0">
              <a:latin typeface="NikoshBAN" pitchFamily="2" charset="0"/>
              <a:cs typeface="NikoshBAN" pitchFamily="2" charset="0"/>
            </a:endParaRPr>
          </a:p>
          <a:p>
            <a:pPr>
              <a:buNone/>
            </a:pPr>
            <a:r>
              <a:rPr lang="bn-BD" sz="4400" dirty="0" smtClean="0">
                <a:solidFill>
                  <a:srgbClr val="00B050"/>
                </a:solidFill>
                <a:latin typeface="NikoshBAN" pitchFamily="2" charset="0"/>
                <a:cs typeface="NikoshBAN" pitchFamily="2" charset="0"/>
              </a:rPr>
              <a:t>    </a:t>
            </a:r>
            <a:r>
              <a:rPr lang="bn-BD" sz="4400" dirty="0" smtClean="0">
                <a:solidFill>
                  <a:schemeClr val="tx1"/>
                </a:solidFill>
                <a:latin typeface="NikoshBAN" pitchFamily="2" charset="0"/>
                <a:cs typeface="NikoshBAN" pitchFamily="2" charset="0"/>
              </a:rPr>
              <a:t>রণক্ষেত্র</a:t>
            </a:r>
            <a:r>
              <a:rPr lang="bn-BD" sz="4400" dirty="0" smtClean="0">
                <a:latin typeface="NikoshBAN" pitchFamily="2" charset="0"/>
                <a:cs typeface="NikoshBAN" pitchFamily="2" charset="0"/>
              </a:rPr>
              <a:t>                             যুদ্ধের স্থান।</a:t>
            </a:r>
            <a:br>
              <a:rPr lang="bn-BD" sz="4400" dirty="0" smtClean="0">
                <a:latin typeface="NikoshBAN" pitchFamily="2" charset="0"/>
                <a:cs typeface="NikoshBAN" pitchFamily="2" charset="0"/>
              </a:rPr>
            </a:br>
            <a:endParaRPr lang="bn-BD" sz="4400" dirty="0" smtClean="0">
              <a:latin typeface="NikoshBAN" pitchFamily="2" charset="0"/>
              <a:cs typeface="NikoshBAN" pitchFamily="2" charset="0"/>
            </a:endParaRPr>
          </a:p>
          <a:p>
            <a:pPr>
              <a:buNone/>
            </a:pPr>
            <a:endParaRPr lang="bn-BD" sz="4400" dirty="0" smtClean="0">
              <a:solidFill>
                <a:srgbClr val="00B050"/>
              </a:solidFill>
              <a:latin typeface="NikoshBAN" pitchFamily="2" charset="0"/>
              <a:cs typeface="NikoshBAN" pitchFamily="2" charset="0"/>
            </a:endParaRPr>
          </a:p>
          <a:p>
            <a:pPr>
              <a:buNone/>
            </a:pPr>
            <a:endParaRPr lang="bn-BD" sz="4400" dirty="0" smtClean="0">
              <a:solidFill>
                <a:srgbClr val="00B050"/>
              </a:solidFill>
              <a:latin typeface="NikoshBAN" pitchFamily="2" charset="0"/>
              <a:cs typeface="NikoshBAN" pitchFamily="2" charset="0"/>
            </a:endParaRPr>
          </a:p>
          <a:p>
            <a:pPr>
              <a:buNone/>
            </a:pPr>
            <a:endParaRPr lang="bn-BD" sz="4400" dirty="0" smtClean="0">
              <a:solidFill>
                <a:srgbClr val="00B050"/>
              </a:solidFill>
              <a:latin typeface="NikoshBAN" pitchFamily="2" charset="0"/>
              <a:cs typeface="NikoshBAN" pitchFamily="2" charset="0"/>
            </a:endParaRPr>
          </a:p>
          <a:p>
            <a:pPr>
              <a:buNone/>
            </a:pPr>
            <a:endParaRPr lang="bn-BD" sz="4400" dirty="0" smtClean="0">
              <a:solidFill>
                <a:srgbClr val="00B050"/>
              </a:solidFill>
              <a:latin typeface="NikoshBAN" pitchFamily="2" charset="0"/>
              <a:cs typeface="NikoshBAN" pitchFamily="2" charset="0"/>
            </a:endParaRPr>
          </a:p>
          <a:p>
            <a:pPr>
              <a:buNone/>
            </a:pPr>
            <a:endParaRPr lang="bn-BD" sz="4400" dirty="0" smtClean="0">
              <a:solidFill>
                <a:srgbClr val="00B050"/>
              </a:solidFill>
              <a:latin typeface="NikoshBAN" pitchFamily="2" charset="0"/>
              <a:cs typeface="NikoshBAN" pitchFamily="2" charset="0"/>
            </a:endParaRPr>
          </a:p>
        </p:txBody>
      </p:sp>
      <p:pic>
        <p:nvPicPr>
          <p:cNvPr id="4" name="Picture 3" descr="o9.jpg"/>
          <p:cNvPicPr>
            <a:picLocks noChangeAspect="1"/>
          </p:cNvPicPr>
          <p:nvPr/>
        </p:nvPicPr>
        <p:blipFill>
          <a:blip r:embed="rId3" cstate="print"/>
          <a:stretch>
            <a:fillRect/>
          </a:stretch>
        </p:blipFill>
        <p:spPr>
          <a:xfrm>
            <a:off x="1981200" y="2057400"/>
            <a:ext cx="1466850" cy="129669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loi.jpg"/>
          <p:cNvPicPr>
            <a:picLocks noChangeAspect="1"/>
          </p:cNvPicPr>
          <p:nvPr/>
        </p:nvPicPr>
        <p:blipFill>
          <a:blip r:embed="rId4" cstate="print"/>
          <a:stretch>
            <a:fillRect/>
          </a:stretch>
        </p:blipFill>
        <p:spPr>
          <a:xfrm>
            <a:off x="2971800" y="4495800"/>
            <a:ext cx="2752725" cy="1651635"/>
          </a:xfrm>
          <a:prstGeom prst="rect">
            <a:avLst/>
          </a:prstGeom>
          <a:ln>
            <a:noFill/>
          </a:ln>
          <a:effectLst>
            <a:softEdge rad="112500"/>
          </a:effectLst>
        </p:spPr>
      </p:pic>
      <p:pic>
        <p:nvPicPr>
          <p:cNvPr id="7" name="Picture 6" descr="k76.jpg"/>
          <p:cNvPicPr>
            <a:picLocks noChangeAspect="1"/>
          </p:cNvPicPr>
          <p:nvPr/>
        </p:nvPicPr>
        <p:blipFill>
          <a:blip r:embed="rId5" cstate="print"/>
          <a:stretch>
            <a:fillRect/>
          </a:stretch>
        </p:blipFill>
        <p:spPr>
          <a:xfrm>
            <a:off x="3886200" y="2057400"/>
            <a:ext cx="1295400" cy="12556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descr="k1.jpg"/>
          <p:cNvPicPr>
            <a:picLocks noChangeAspect="1"/>
          </p:cNvPicPr>
          <p:nvPr/>
        </p:nvPicPr>
        <p:blipFill>
          <a:blip r:embed="rId6" cstate="print"/>
          <a:stretch>
            <a:fillRect/>
          </a:stretch>
        </p:blipFill>
        <p:spPr>
          <a:xfrm>
            <a:off x="5486400" y="2057400"/>
            <a:ext cx="1066800" cy="12574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k9.jpg"/>
          <p:cNvPicPr>
            <a:picLocks noChangeAspect="1"/>
          </p:cNvPicPr>
          <p:nvPr/>
        </p:nvPicPr>
        <p:blipFill>
          <a:blip r:embed="rId7" cstate="print"/>
          <a:stretch>
            <a:fillRect/>
          </a:stretch>
        </p:blipFill>
        <p:spPr>
          <a:xfrm>
            <a:off x="6858000" y="1981200"/>
            <a:ext cx="1014828" cy="1219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to="" calcmode="lin" valueType="num">
                                      <p:cBhvr>
                                        <p:cTn id="23" dur="1" fill="hold"/>
                                        <p:tgtEl>
                                          <p:spTgt spid="8"/>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1+#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6324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en-GB" dirty="0" smtClean="0"/>
              <a:t/>
            </a:r>
            <a:br>
              <a:rPr lang="en-GB" dirty="0" smtClean="0"/>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t>
            </a:r>
            <a:br>
              <a:rPr lang="bn-BD"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
            </a:r>
            <a:br>
              <a:rPr lang="bn-BD" dirty="0" smtClean="0">
                <a:solidFill>
                  <a:srgbClr val="00B050"/>
                </a:solidFill>
                <a:latin typeface="NikoshBAN" pitchFamily="2" charset="0"/>
                <a:cs typeface="NikoshBAN" pitchFamily="2" charset="0"/>
              </a:rPr>
            </a:br>
            <a:r>
              <a:rPr lang="en-GB" dirty="0" smtClean="0"/>
              <a:t/>
            </a:r>
            <a:br>
              <a:rPr lang="en-GB" dirty="0" smtClean="0"/>
            </a:br>
            <a:endParaRPr lang="en-GB" dirty="0"/>
          </a:p>
        </p:txBody>
      </p:sp>
      <p:pic>
        <p:nvPicPr>
          <p:cNvPr id="3" name="Picture 2" descr="l0.jpg"/>
          <p:cNvPicPr>
            <a:picLocks noChangeAspect="1"/>
          </p:cNvPicPr>
          <p:nvPr/>
        </p:nvPicPr>
        <p:blipFill>
          <a:blip r:embed="rId2" cstate="print"/>
          <a:stretch>
            <a:fillRect/>
          </a:stretch>
        </p:blipFill>
        <p:spPr>
          <a:xfrm>
            <a:off x="2667000" y="457200"/>
            <a:ext cx="2698750" cy="1524000"/>
          </a:xfrm>
          <a:prstGeom prst="rect">
            <a:avLst/>
          </a:prstGeom>
          <a:ln>
            <a:solidFill>
              <a:srgbClr val="00B050"/>
            </a:solidFill>
          </a:ln>
          <a:effectLst>
            <a:outerShdw blurRad="190500" algn="tl" rotWithShape="0">
              <a:srgbClr val="000000">
                <a:alpha val="70000"/>
              </a:srgbClr>
            </a:outerShdw>
          </a:effectLst>
        </p:spPr>
      </p:pic>
      <p:pic>
        <p:nvPicPr>
          <p:cNvPr id="4" name="Picture 3" descr="oplk.jpg"/>
          <p:cNvPicPr>
            <a:picLocks noChangeAspect="1"/>
          </p:cNvPicPr>
          <p:nvPr/>
        </p:nvPicPr>
        <p:blipFill>
          <a:blip r:embed="rId3" cstate="print"/>
          <a:stretch>
            <a:fillRect/>
          </a:stretch>
        </p:blipFill>
        <p:spPr>
          <a:xfrm>
            <a:off x="2667000" y="3657600"/>
            <a:ext cx="1676400" cy="1306800"/>
          </a:xfrm>
          <a:prstGeom prst="rect">
            <a:avLst/>
          </a:prstGeom>
        </p:spPr>
      </p:pic>
      <p:sp>
        <p:nvSpPr>
          <p:cNvPr id="6" name="TextBox 5"/>
          <p:cNvSpPr txBox="1"/>
          <p:nvPr/>
        </p:nvSpPr>
        <p:spPr>
          <a:xfrm>
            <a:off x="990600" y="2209800"/>
            <a:ext cx="7315200" cy="1077218"/>
          </a:xfrm>
          <a:prstGeom prst="rect">
            <a:avLst/>
          </a:prstGeom>
          <a:noFill/>
        </p:spPr>
        <p:txBody>
          <a:bodyPr wrap="square" rtlCol="0">
            <a:spAutoFit/>
          </a:bodyPr>
          <a:lstStyle/>
          <a:p>
            <a:r>
              <a:rPr lang="bn-BD" sz="3200" dirty="0" smtClean="0">
                <a:latin typeface="NikoshBAN" pitchFamily="2" charset="0"/>
                <a:cs typeface="NikoshBAN" pitchFamily="2" charset="0"/>
              </a:rPr>
              <a:t>এ দেশের মুক্তির ও স্বাধীণতার জন্য যারা যুদ্ধ করেছেন তাঁদের বাহিনী।</a:t>
            </a:r>
            <a:r>
              <a:rPr lang="bn-BD" sz="3200" dirty="0" smtClean="0">
                <a:solidFill>
                  <a:srgbClr val="00B050"/>
                </a:solidFill>
                <a:latin typeface="NikoshBAN" pitchFamily="2" charset="0"/>
                <a:cs typeface="NikoshBAN" pitchFamily="2" charset="0"/>
              </a:rPr>
              <a:t> </a:t>
            </a:r>
            <a:endParaRPr lang="en-GB" sz="3200" dirty="0"/>
          </a:p>
        </p:txBody>
      </p:sp>
      <p:sp>
        <p:nvSpPr>
          <p:cNvPr id="7" name="TextBox 6"/>
          <p:cNvSpPr txBox="1"/>
          <p:nvPr/>
        </p:nvSpPr>
        <p:spPr>
          <a:xfrm>
            <a:off x="533400" y="838200"/>
            <a:ext cx="2057400" cy="646331"/>
          </a:xfrm>
          <a:prstGeom prst="rect">
            <a:avLst/>
          </a:prstGeom>
          <a:noFill/>
        </p:spPr>
        <p:txBody>
          <a:bodyPr wrap="square" rtlCol="0">
            <a:spAutoFit/>
          </a:bodyPr>
          <a:lstStyle/>
          <a:p>
            <a:r>
              <a:rPr lang="bn-BD" sz="3600" dirty="0" smtClean="0">
                <a:latin typeface="NikoshBAN" pitchFamily="2" charset="0"/>
                <a:cs typeface="NikoshBAN" pitchFamily="2" charset="0"/>
              </a:rPr>
              <a:t>মুক্তিবাহিনী</a:t>
            </a:r>
            <a:endParaRPr lang="en-GB" sz="3600" dirty="0"/>
          </a:p>
        </p:txBody>
      </p:sp>
      <p:sp>
        <p:nvSpPr>
          <p:cNvPr id="8" name="TextBox 7"/>
          <p:cNvSpPr txBox="1"/>
          <p:nvPr/>
        </p:nvSpPr>
        <p:spPr>
          <a:xfrm>
            <a:off x="762000" y="4191000"/>
            <a:ext cx="1524000" cy="707886"/>
          </a:xfrm>
          <a:prstGeom prst="rect">
            <a:avLst/>
          </a:prstGeom>
          <a:noFill/>
        </p:spPr>
        <p:txBody>
          <a:bodyPr wrap="square" rtlCol="0">
            <a:spAutoFit/>
          </a:bodyPr>
          <a:lstStyle/>
          <a:p>
            <a:r>
              <a:rPr lang="bn-BD" sz="4000" dirty="0" smtClean="0">
                <a:latin typeface="NikoshBAN" pitchFamily="2" charset="0"/>
                <a:cs typeface="NikoshBAN" pitchFamily="2" charset="0"/>
              </a:rPr>
              <a:t>বীরগাথা</a:t>
            </a:r>
            <a:endParaRPr lang="en-GB" sz="4000" dirty="0"/>
          </a:p>
        </p:txBody>
      </p:sp>
      <p:sp>
        <p:nvSpPr>
          <p:cNvPr id="9" name="TextBox 8"/>
          <p:cNvSpPr txBox="1"/>
          <p:nvPr/>
        </p:nvSpPr>
        <p:spPr>
          <a:xfrm>
            <a:off x="4800600" y="4191000"/>
            <a:ext cx="1905000" cy="584775"/>
          </a:xfrm>
          <a:prstGeom prst="rect">
            <a:avLst/>
          </a:prstGeom>
          <a:noFill/>
        </p:spPr>
        <p:txBody>
          <a:bodyPr wrap="square" rtlCol="0">
            <a:spAutoFit/>
          </a:bodyPr>
          <a:lstStyle/>
          <a:p>
            <a:r>
              <a:rPr lang="bn-BD" sz="3200" dirty="0" smtClean="0">
                <a:latin typeface="NikoshBAN" pitchFamily="2" charset="0"/>
                <a:cs typeface="NikoshBAN" pitchFamily="2" charset="0"/>
              </a:rPr>
              <a:t>বীরের কথা। </a:t>
            </a:r>
            <a:endParaRPr lang="en-GB" sz="32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randombar(horizont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bn-BD" b="1" dirty="0" smtClean="0">
                <a:solidFill>
                  <a:srgbClr val="7030A0"/>
                </a:solidFill>
                <a:latin typeface="NikoshBAN" pitchFamily="2" charset="0"/>
                <a:cs typeface="NikoshBAN" pitchFamily="2" charset="0"/>
              </a:rPr>
              <a:t>        </a:t>
            </a:r>
            <a:br>
              <a:rPr lang="bn-BD" b="1" dirty="0" smtClean="0">
                <a:solidFill>
                  <a:srgbClr val="7030A0"/>
                </a:solidFill>
                <a:latin typeface="NikoshBAN" pitchFamily="2" charset="0"/>
                <a:cs typeface="NikoshBAN" pitchFamily="2" charset="0"/>
              </a:rPr>
            </a:br>
            <a:r>
              <a:rPr lang="bn-BD" b="1" dirty="0" smtClean="0">
                <a:solidFill>
                  <a:srgbClr val="7030A0"/>
                </a:solidFill>
                <a:latin typeface="NikoshBAN" pitchFamily="2" charset="0"/>
                <a:cs typeface="NikoshBAN" pitchFamily="2" charset="0"/>
              </a:rPr>
              <a:t>               এসো যুক্তবর্ণ শিখি</a:t>
            </a:r>
            <a:r>
              <a:rPr lang="en-GB" dirty="0" smtClean="0">
                <a:latin typeface="NikoshBAN" pitchFamily="2" charset="0"/>
                <a:cs typeface="NikoshBAN" pitchFamily="2" charset="0"/>
              </a:rPr>
              <a:t/>
            </a:r>
            <a:br>
              <a:rPr lang="en-GB" dirty="0" smtClean="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endParaRPr lang="en-GB" sz="2800" dirty="0">
              <a:latin typeface="NikoshBAN" pitchFamily="2" charset="0"/>
              <a:cs typeface="NikoshBAN" pitchFamily="2" charset="0"/>
            </a:endParaRPr>
          </a:p>
        </p:txBody>
      </p:sp>
      <p:sp>
        <p:nvSpPr>
          <p:cNvPr id="3" name="Content Placeholder 2"/>
          <p:cNvSpPr>
            <a:spLocks noGrp="1"/>
          </p:cNvSpPr>
          <p:nvPr>
            <p:ph idx="1"/>
          </p:nvPr>
        </p:nvSpPr>
        <p:spPr>
          <a:xfrm>
            <a:off x="457200" y="2133600"/>
            <a:ext cx="8229600" cy="4343400"/>
          </a:xfrm>
        </p:spPr>
        <p:style>
          <a:lnRef idx="1">
            <a:schemeClr val="accent1"/>
          </a:lnRef>
          <a:fillRef idx="2">
            <a:schemeClr val="accent1"/>
          </a:fillRef>
          <a:effectRef idx="1">
            <a:schemeClr val="accent1"/>
          </a:effectRef>
          <a:fontRef idx="minor">
            <a:schemeClr val="dk1"/>
          </a:fontRef>
        </p:style>
        <p:txBody>
          <a:bodyPr/>
          <a:lstStyle/>
          <a:p>
            <a:pPr>
              <a:buNone/>
            </a:pPr>
            <a:r>
              <a:rPr lang="bn-BD" dirty="0" smtClean="0">
                <a:latin typeface="NikoshBAN" pitchFamily="2" charset="0"/>
                <a:cs typeface="NikoshBAN" pitchFamily="2" charset="0"/>
              </a:rPr>
              <a:t>        স     ম     একত্রে             </a:t>
            </a:r>
            <a:r>
              <a:rPr lang="bn-BD" dirty="0" smtClean="0">
                <a:solidFill>
                  <a:srgbClr val="FF0000"/>
                </a:solidFill>
                <a:latin typeface="NikoshBAN" pitchFamily="2" charset="0"/>
                <a:cs typeface="NikoshBAN" pitchFamily="2" charset="0"/>
              </a:rPr>
              <a:t>স্ম</a:t>
            </a:r>
            <a:r>
              <a:rPr lang="bn-BD" dirty="0" smtClean="0">
                <a:latin typeface="NikoshBAN" pitchFamily="2" charset="0"/>
                <a:cs typeface="NikoshBAN" pitchFamily="2" charset="0"/>
              </a:rPr>
              <a:t>       অবিস্মরণীয় </a:t>
            </a:r>
            <a:br>
              <a:rPr lang="bn-BD" dirty="0" smtClean="0">
                <a:latin typeface="NikoshBAN" pitchFamily="2" charset="0"/>
                <a:cs typeface="NikoshBAN" pitchFamily="2" charset="0"/>
              </a:rPr>
            </a:br>
            <a:r>
              <a:rPr lang="bn-BD" dirty="0" smtClean="0">
                <a:latin typeface="NikoshBAN" pitchFamily="2" charset="0"/>
                <a:cs typeface="NikoshBAN" pitchFamily="2" charset="0"/>
              </a:rPr>
              <a:t>    ঙ      গ     একত্রে             </a:t>
            </a:r>
            <a:r>
              <a:rPr lang="bn-BD" dirty="0" smtClean="0">
                <a:solidFill>
                  <a:srgbClr val="FF0000"/>
                </a:solidFill>
                <a:latin typeface="NikoshBAN" pitchFamily="2" charset="0"/>
                <a:cs typeface="NikoshBAN" pitchFamily="2" charset="0"/>
              </a:rPr>
              <a:t>ঙ্গ</a:t>
            </a:r>
            <a:r>
              <a:rPr lang="bn-BD" dirty="0" smtClean="0">
                <a:latin typeface="NikoshBAN" pitchFamily="2" charset="0"/>
                <a:cs typeface="NikoshBAN" pitchFamily="2" charset="0"/>
              </a:rPr>
              <a:t>       বঙ্গ </a:t>
            </a:r>
            <a:br>
              <a:rPr lang="bn-BD" dirty="0" smtClean="0">
                <a:latin typeface="NikoshBAN" pitchFamily="2" charset="0"/>
                <a:cs typeface="NikoshBAN" pitchFamily="2" charset="0"/>
              </a:rPr>
            </a:br>
            <a:r>
              <a:rPr lang="bn-BD" dirty="0" smtClean="0">
                <a:latin typeface="NikoshBAN" pitchFamily="2" charset="0"/>
                <a:cs typeface="NikoshBAN" pitchFamily="2" charset="0"/>
              </a:rPr>
              <a:t>    ন      ধ      একত্রে            </a:t>
            </a:r>
            <a:r>
              <a:rPr lang="bn-BD" dirty="0" smtClean="0">
                <a:solidFill>
                  <a:srgbClr val="FF0000"/>
                </a:solidFill>
                <a:latin typeface="NikoshBAN" pitchFamily="2" charset="0"/>
                <a:cs typeface="NikoshBAN" pitchFamily="2" charset="0"/>
              </a:rPr>
              <a:t>ন্ধু</a:t>
            </a:r>
            <a:r>
              <a:rPr lang="bn-BD" dirty="0" smtClean="0">
                <a:latin typeface="NikoshBAN" pitchFamily="2" charset="0"/>
                <a:cs typeface="NikoshBAN" pitchFamily="2" charset="0"/>
              </a:rPr>
              <a:t>       বন্ধু </a:t>
            </a:r>
            <a:br>
              <a:rPr lang="bn-BD" dirty="0" smtClean="0">
                <a:latin typeface="NikoshBAN" pitchFamily="2" charset="0"/>
                <a:cs typeface="NikoshBAN" pitchFamily="2" charset="0"/>
              </a:rPr>
            </a:br>
            <a:r>
              <a:rPr lang="bn-BD" dirty="0" smtClean="0">
                <a:latin typeface="NikoshBAN" pitchFamily="2" charset="0"/>
                <a:cs typeface="NikoshBAN" pitchFamily="2" charset="0"/>
              </a:rPr>
              <a:t>    ক     ত      একত্রে             </a:t>
            </a:r>
            <a:r>
              <a:rPr lang="bn-BD" dirty="0" smtClean="0">
                <a:solidFill>
                  <a:srgbClr val="FF0000"/>
                </a:solidFill>
                <a:latin typeface="NikoshBAN" pitchFamily="2" charset="0"/>
                <a:cs typeface="NikoshBAN" pitchFamily="2" charset="0"/>
              </a:rPr>
              <a:t>ক্তি</a:t>
            </a:r>
            <a:r>
              <a:rPr lang="bn-BD" dirty="0" smtClean="0">
                <a:latin typeface="NikoshBAN" pitchFamily="2" charset="0"/>
                <a:cs typeface="NikoshBAN" pitchFamily="2" charset="0"/>
              </a:rPr>
              <a:t>      মুক্তি </a:t>
            </a:r>
            <a:br>
              <a:rPr lang="bn-BD" dirty="0" smtClean="0">
                <a:latin typeface="NikoshBAN" pitchFamily="2" charset="0"/>
                <a:cs typeface="NikoshBAN" pitchFamily="2" charset="0"/>
              </a:rPr>
            </a:br>
            <a:r>
              <a:rPr lang="bn-BD" dirty="0" smtClean="0">
                <a:latin typeface="NikoshBAN" pitchFamily="2" charset="0"/>
                <a:cs typeface="NikoshBAN" pitchFamily="2" charset="0"/>
              </a:rPr>
              <a:t>    দ      ধ      একত্রে             </a:t>
            </a:r>
            <a:r>
              <a:rPr lang="bn-BD" dirty="0" smtClean="0">
                <a:solidFill>
                  <a:srgbClr val="FF0000"/>
                </a:solidFill>
                <a:latin typeface="NikoshBAN" pitchFamily="2" charset="0"/>
                <a:cs typeface="NikoshBAN" pitchFamily="2" charset="0"/>
              </a:rPr>
              <a:t>দ্ধ</a:t>
            </a:r>
            <a:r>
              <a:rPr lang="bn-BD" dirty="0" smtClean="0">
                <a:latin typeface="NikoshBAN" pitchFamily="2" charset="0"/>
                <a:cs typeface="NikoshBAN" pitchFamily="2" charset="0"/>
              </a:rPr>
              <a:t>       যুদ্ধ </a:t>
            </a:r>
            <a:br>
              <a:rPr lang="bn-BD" dirty="0" smtClean="0">
                <a:latin typeface="NikoshBAN" pitchFamily="2" charset="0"/>
                <a:cs typeface="NikoshBAN" pitchFamily="2" charset="0"/>
              </a:rPr>
            </a:br>
            <a:r>
              <a:rPr lang="bn-BD" dirty="0" smtClean="0">
                <a:latin typeface="NikoshBAN" pitchFamily="2" charset="0"/>
                <a:cs typeface="NikoshBAN" pitchFamily="2" charset="0"/>
              </a:rPr>
              <a:t>     স    ব       একত্রে             </a:t>
            </a:r>
            <a:r>
              <a:rPr lang="bn-BD" dirty="0" smtClean="0">
                <a:solidFill>
                  <a:srgbClr val="FF0000"/>
                </a:solidFill>
                <a:latin typeface="NikoshBAN" pitchFamily="2" charset="0"/>
                <a:cs typeface="NikoshBAN" pitchFamily="2" charset="0"/>
              </a:rPr>
              <a:t>স্ব</a:t>
            </a:r>
            <a:r>
              <a:rPr lang="bn-BD" dirty="0" smtClean="0">
                <a:latin typeface="NikoshBAN" pitchFamily="2" charset="0"/>
                <a:cs typeface="NikoshBAN" pitchFamily="2" charset="0"/>
              </a:rPr>
              <a:t>      স্বাধীনতা </a:t>
            </a:r>
            <a:r>
              <a:rPr lang="bn-BD" sz="1800" dirty="0" smtClean="0">
                <a:latin typeface="NikoshBAN" pitchFamily="2" charset="0"/>
                <a:cs typeface="NikoshBAN" pitchFamily="2" charset="0"/>
              </a:rPr>
              <a:t/>
            </a:r>
            <a:br>
              <a:rPr lang="bn-BD" sz="1800" dirty="0" smtClean="0">
                <a:latin typeface="NikoshBAN" pitchFamily="2" charset="0"/>
                <a:cs typeface="NikoshBAN" pitchFamily="2" charset="0"/>
              </a:rPr>
            </a:br>
            <a:endParaRPr lang="en-GB"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305800" cy="571500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bn-BD" dirty="0" smtClean="0">
                <a:latin typeface="NikoshBAN" pitchFamily="2" charset="0"/>
                <a:cs typeface="NikoshBAN" pitchFamily="2" charset="0"/>
              </a:rPr>
              <a:t>পাকিস্তান        </a:t>
            </a:r>
            <a:r>
              <a:rPr lang="bn-BD" dirty="0" smtClean="0">
                <a:solidFill>
                  <a:srgbClr val="FF0000"/>
                </a:solidFill>
                <a:latin typeface="NikoshBAN" pitchFamily="2" charset="0"/>
                <a:cs typeface="NikoshBAN" pitchFamily="2" charset="0"/>
              </a:rPr>
              <a:t>স্ত </a:t>
            </a:r>
            <a:r>
              <a:rPr lang="bn-BD" dirty="0" smtClean="0">
                <a:latin typeface="NikoshBAN" pitchFamily="2" charset="0"/>
                <a:cs typeface="NikoshBAN" pitchFamily="2" charset="0"/>
              </a:rPr>
              <a:t>   স    </a:t>
            </a:r>
            <a:r>
              <a:rPr lang="en-GB" dirty="0" smtClean="0">
                <a:latin typeface="NikoshBAN" pitchFamily="2" charset="0"/>
                <a:cs typeface="NikoshBAN" pitchFamily="2" charset="0"/>
              </a:rPr>
              <a:t> </a:t>
            </a:r>
            <a:r>
              <a:rPr lang="bn-BD" dirty="0" smtClean="0">
                <a:latin typeface="NikoshBAN" pitchFamily="2" charset="0"/>
                <a:cs typeface="NikoshBAN" pitchFamily="2" charset="0"/>
              </a:rPr>
              <a:t>ত </a:t>
            </a:r>
            <a:br>
              <a:rPr lang="bn-BD" dirty="0" smtClean="0">
                <a:latin typeface="NikoshBAN" pitchFamily="2" charset="0"/>
                <a:cs typeface="NikoshBAN" pitchFamily="2" charset="0"/>
              </a:rPr>
            </a:br>
            <a:r>
              <a:rPr lang="bn-BD" dirty="0" smtClean="0">
                <a:latin typeface="NikoshBAN" pitchFamily="2" charset="0"/>
                <a:cs typeface="NikoshBAN" pitchFamily="2" charset="0"/>
              </a:rPr>
              <a:t>মহিউদ্দিন       </a:t>
            </a:r>
            <a:r>
              <a:rPr lang="bn-BD" dirty="0" smtClean="0">
                <a:solidFill>
                  <a:srgbClr val="FF0000"/>
                </a:solidFill>
                <a:latin typeface="NikoshBAN" pitchFamily="2" charset="0"/>
                <a:cs typeface="NikoshBAN" pitchFamily="2" charset="0"/>
              </a:rPr>
              <a:t>দ্দ</a:t>
            </a:r>
            <a:r>
              <a:rPr lang="bn-BD" dirty="0" smtClean="0">
                <a:latin typeface="NikoshBAN" pitchFamily="2" charset="0"/>
                <a:cs typeface="NikoshBAN" pitchFamily="2" charset="0"/>
              </a:rPr>
              <a:t>     দ    দ</a:t>
            </a:r>
            <a:br>
              <a:rPr lang="bn-BD" dirty="0" smtClean="0">
                <a:latin typeface="NikoshBAN" pitchFamily="2" charset="0"/>
                <a:cs typeface="NikoshBAN" pitchFamily="2" charset="0"/>
              </a:rPr>
            </a:br>
            <a:r>
              <a:rPr lang="bn-BD" dirty="0" smtClean="0">
                <a:latin typeface="NikoshBAN" pitchFamily="2" charset="0"/>
                <a:cs typeface="NikoshBAN" pitchFamily="2" charset="0"/>
              </a:rPr>
              <a:t>জাহাঙ্গীর        </a:t>
            </a:r>
            <a:r>
              <a:rPr lang="bn-BD" dirty="0" smtClean="0">
                <a:solidFill>
                  <a:srgbClr val="FF0000"/>
                </a:solidFill>
                <a:latin typeface="NikoshBAN" pitchFamily="2" charset="0"/>
                <a:cs typeface="NikoshBAN" pitchFamily="2" charset="0"/>
              </a:rPr>
              <a:t>ঙ্গ</a:t>
            </a:r>
            <a:r>
              <a:rPr lang="bn-BD" dirty="0" smtClean="0">
                <a:latin typeface="NikoshBAN" pitchFamily="2" charset="0"/>
                <a:cs typeface="NikoshBAN" pitchFamily="2" charset="0"/>
              </a:rPr>
              <a:t>    ঙ    গ</a:t>
            </a:r>
            <a:br>
              <a:rPr lang="bn-BD" dirty="0" smtClean="0">
                <a:latin typeface="NikoshBAN" pitchFamily="2" charset="0"/>
                <a:cs typeface="NikoshBAN" pitchFamily="2" charset="0"/>
              </a:rPr>
            </a:br>
            <a:r>
              <a:rPr lang="bn-BD" dirty="0" smtClean="0">
                <a:latin typeface="NikoshBAN" pitchFamily="2" charset="0"/>
                <a:cs typeface="NikoshBAN" pitchFamily="2" charset="0"/>
              </a:rPr>
              <a:t>মুন্সি              </a:t>
            </a:r>
            <a:r>
              <a:rPr lang="bn-BD" dirty="0" smtClean="0">
                <a:solidFill>
                  <a:srgbClr val="FF0000"/>
                </a:solidFill>
                <a:latin typeface="NikoshBAN" pitchFamily="2" charset="0"/>
                <a:cs typeface="NikoshBAN" pitchFamily="2" charset="0"/>
              </a:rPr>
              <a:t>ন্স </a:t>
            </a:r>
            <a:r>
              <a:rPr lang="bn-BD" dirty="0" smtClean="0">
                <a:latin typeface="NikoshBAN" pitchFamily="2" charset="0"/>
                <a:cs typeface="NikoshBAN" pitchFamily="2" charset="0"/>
              </a:rPr>
              <a:t>   ন    স</a:t>
            </a:r>
            <a:br>
              <a:rPr lang="bn-BD" dirty="0" smtClean="0">
                <a:latin typeface="NikoshBAN" pitchFamily="2" charset="0"/>
                <a:cs typeface="NikoshBAN" pitchFamily="2" charset="0"/>
              </a:rPr>
            </a:br>
            <a:r>
              <a:rPr lang="bn-BD" dirty="0" smtClean="0">
                <a:latin typeface="NikoshBAN" pitchFamily="2" charset="0"/>
                <a:cs typeface="NikoshBAN" pitchFamily="2" charset="0"/>
              </a:rPr>
              <a:t>মোহাম্মদ        </a:t>
            </a:r>
            <a:r>
              <a:rPr lang="bn-BD" dirty="0" smtClean="0">
                <a:solidFill>
                  <a:srgbClr val="FF0000"/>
                </a:solidFill>
                <a:latin typeface="NikoshBAN" pitchFamily="2" charset="0"/>
                <a:cs typeface="NikoshBAN" pitchFamily="2" charset="0"/>
              </a:rPr>
              <a:t>ম্ম</a:t>
            </a:r>
            <a:r>
              <a:rPr lang="bn-BD" dirty="0" smtClean="0">
                <a:latin typeface="NikoshBAN" pitchFamily="2" charset="0"/>
                <a:cs typeface="NikoshBAN" pitchFamily="2" charset="0"/>
              </a:rPr>
              <a:t>    ম    ম</a:t>
            </a:r>
            <a:br>
              <a:rPr lang="bn-BD" dirty="0" smtClean="0">
                <a:latin typeface="NikoshBAN" pitchFamily="2" charset="0"/>
                <a:cs typeface="NikoshBAN" pitchFamily="2" charset="0"/>
              </a:rPr>
            </a:br>
            <a:r>
              <a:rPr lang="bn-BD" dirty="0" smtClean="0">
                <a:latin typeface="NikoshBAN" pitchFamily="2" charset="0"/>
                <a:cs typeface="NikoshBAN" pitchFamily="2" charset="0"/>
              </a:rPr>
              <a:t>শ্রেষ্ঠ              </a:t>
            </a:r>
            <a:r>
              <a:rPr lang="bn-BD" dirty="0" smtClean="0">
                <a:solidFill>
                  <a:srgbClr val="FF0000"/>
                </a:solidFill>
                <a:latin typeface="NikoshBAN" pitchFamily="2" charset="0"/>
                <a:cs typeface="NikoshBAN" pitchFamily="2" charset="0"/>
              </a:rPr>
              <a:t>ষ্ঠ </a:t>
            </a:r>
            <a:r>
              <a:rPr lang="bn-BD" dirty="0" smtClean="0">
                <a:latin typeface="NikoshBAN" pitchFamily="2" charset="0"/>
                <a:cs typeface="NikoshBAN" pitchFamily="2" charset="0"/>
              </a:rPr>
              <a:t>    ষ    </a:t>
            </a:r>
            <a:r>
              <a:rPr lang="en-GB" dirty="0" smtClean="0">
                <a:latin typeface="NikoshBAN" pitchFamily="2" charset="0"/>
                <a:cs typeface="NikoshBAN" pitchFamily="2" charset="0"/>
              </a:rPr>
              <a:t> </a:t>
            </a:r>
            <a:r>
              <a:rPr lang="bn-BD" dirty="0" smtClean="0">
                <a:latin typeface="NikoshBAN" pitchFamily="2" charset="0"/>
                <a:cs typeface="NikoshBAN" pitchFamily="2" charset="0"/>
              </a:rPr>
              <a:t>ঠ</a:t>
            </a:r>
            <a:endParaRPr lang="en-GB"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150</Words>
  <Application>Microsoft Office PowerPoint</Application>
  <PresentationFormat>On-screen Show (4:3)</PresentationFormat>
  <Paragraphs>55</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শুভেচ্ছা </vt:lpstr>
      <vt:lpstr>PowerPoint Presentation</vt:lpstr>
      <vt:lpstr>শোনা  ১.2.1.উচ্চারিত পঠিত বাক্য শুনে বুঝতে পারবে। 1.1.1.যুক্তব্যঞ্জন সহযোগে গঠিত  শব্দ শুনে বুঝতে পারবে। ৩.1.1.নির্ধারিত বিষয়ে বর্ণনা শুনে বুঝতে পারবে। বলা ১.১.১.যুক্তব্যঞ্জন সহযোগে গঠিত শব্দ  শুদ্ধভাবে বুঝতে পারবে। ৩.১.১.প্রমিত উচ্চারণে  জানা বিষয়বস্তু বুঝিয়ে বলতে পারবে। পড়া   ১.৪.২.পাঠে ব্যাবহৃত  বাক্য শ্রবণযোগ্য স্পষ্ট স্বরে ও প্রমিত উচ্চারণে  পড়তে পারবে। লেখা ২.৩.৬.পঠিত ও বর্ণিত বিষয়ে প্রশ্নের উত্তর শুদ্ধভাবে লিখতে পারবে।     </vt:lpstr>
      <vt:lpstr>PowerPoint Presentation</vt:lpstr>
      <vt:lpstr>বীরশ্রেষ্ঠর বীরগাথা</vt:lpstr>
      <vt:lpstr>                  নতুন শব্দ শিখি </vt:lpstr>
      <vt:lpstr>          </vt:lpstr>
      <vt:lpstr>                        এসো যুক্তবর্ণ শিখি  </vt:lpstr>
      <vt:lpstr>পাকিস্তান        স্ত    স     ত  মহিউদ্দিন       দ্দ     দ    দ জাহাঙ্গীর        ঙ্গ    ঙ    গ মুন্সি              ন্স    ন    স মোহাম্মদ        ম্ম    ম    ম শ্রেষ্ঠ              ষ্ঠ     ষ     ঠ</vt:lpstr>
      <vt:lpstr>      </vt:lpstr>
      <vt:lpstr>  বঙ্গবন্ধু শেখ মুজিবুর রহমানের আহ্বানে শুরু হয়েছে মুক্তিযুদ্ধ।   </vt:lpstr>
      <vt:lpstr>সারা বাংলাদেশ তখন রণক্ষেত্র।</vt:lpstr>
      <vt:lpstr>বাঙ্গালিরা ঝাঁপিয়ে  পরেছেন স্বাধীনতার মরণপণ যুদ্ধে ।</vt:lpstr>
      <vt:lpstr>PowerPoint Presentation</vt:lpstr>
      <vt:lpstr>PowerPoint Presentation</vt:lpstr>
      <vt:lpstr>PowerPoint Presentation</vt:lpstr>
      <vt:lpstr>যুক্তবর্ণ গুলো ভেঙ্গে দেখাও,নতুন শব্দ লিখ।  </vt:lpstr>
      <vt:lpstr>১।বীর শ্রেষ্ঠরা কেন মুক্তিযুদ্ধ করেছিলেন? 2।মুক্তিযুদ্ধে কারা  জীবন দিয়েছিলেন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সকলকে</dc:title>
  <dc:creator>PTI_DNJ</dc:creator>
  <cp:lastModifiedBy>a</cp:lastModifiedBy>
  <cp:revision>151</cp:revision>
  <dcterms:created xsi:type="dcterms:W3CDTF">2006-08-16T00:00:00Z</dcterms:created>
  <dcterms:modified xsi:type="dcterms:W3CDTF">2020-03-30T06:55:27Z</dcterms:modified>
</cp:coreProperties>
</file>