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8" r:id="rId3"/>
    <p:sldId id="261" r:id="rId4"/>
    <p:sldId id="274" r:id="rId5"/>
    <p:sldId id="299" r:id="rId6"/>
    <p:sldId id="264" r:id="rId7"/>
    <p:sldId id="290" r:id="rId8"/>
    <p:sldId id="296" r:id="rId9"/>
    <p:sldId id="293" r:id="rId10"/>
    <p:sldId id="275" r:id="rId11"/>
    <p:sldId id="288" r:id="rId12"/>
    <p:sldId id="265" r:id="rId13"/>
    <p:sldId id="289" r:id="rId14"/>
    <p:sldId id="279" r:id="rId15"/>
    <p:sldId id="280" r:id="rId16"/>
    <p:sldId id="281" r:id="rId17"/>
    <p:sldId id="284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6324600" cy="2362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/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</a:b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শুভেচ্ছা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5900" y="4330987"/>
            <a:ext cx="3008313" cy="116205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14" y="729641"/>
            <a:ext cx="4350386" cy="357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3400"/>
            <a:ext cx="3581400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029" y="222508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017657"/>
            <a:ext cx="60960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50" y="1714500"/>
            <a:ext cx="91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475357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300" y="5627757"/>
            <a:ext cx="4000500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800100"/>
            <a:ext cx="3505200" cy="4533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85801" y="664369"/>
            <a:ext cx="4000500" cy="5317332"/>
          </a:xfrm>
          <a:noFill/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108031"/>
            <a:ext cx="2057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914400"/>
            <a:ext cx="7315199" cy="4267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445264"/>
            <a:ext cx="5105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6198" y="1141093"/>
            <a:ext cx="78098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8013" y="4254646"/>
            <a:ext cx="94288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2716" y="4824749"/>
            <a:ext cx="147989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3203307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762000"/>
            <a:ext cx="6477000" cy="5181600"/>
            <a:chOff x="1600200" y="358914"/>
            <a:chExt cx="6477000" cy="6194286"/>
          </a:xfrm>
        </p:grpSpPr>
        <p:sp>
          <p:nvSpPr>
            <p:cNvPr id="2" name="Oval 1"/>
            <p:cNvSpPr/>
            <p:nvPr/>
          </p:nvSpPr>
          <p:spPr>
            <a:xfrm>
              <a:off x="3581400" y="2362200"/>
              <a:ext cx="2286000" cy="2133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295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4016514"/>
              <a:ext cx="144302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অপাদান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43600" y="41148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724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1524000"/>
              <a:ext cx="17526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790390" y="358914"/>
              <a:ext cx="1752600" cy="17526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629400" cy="14700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001000" cy="33528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5486400" cy="10128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426732"/>
            <a:ext cx="7315200" cy="2743200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010400" cy="3962400"/>
          </a:xfrm>
        </p:spPr>
        <p:txBody>
          <a:bodyPr>
            <a:normAutofit/>
          </a:bodyPr>
          <a:lstStyle/>
          <a:p>
            <a:pPr algn="just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2209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93457"/>
            <a:ext cx="7315200" cy="2667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মমতাজ পারভীন  </a:t>
            </a:r>
          </a:p>
          <a:p>
            <a:pPr algn="ctr"/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শিক্ষক(আইসিটি)</a:t>
            </a:r>
          </a:p>
          <a:p>
            <a:pPr algn="ctr"/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ফলদা রামসুন্দর ইউনিয়ন উচ্চ বিদ্যালয়</a:t>
            </a:r>
          </a:p>
          <a:p>
            <a:pPr algn="ctr"/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ফলদা,ভুয়াপুর,টাংগাইল।  </a:t>
            </a:r>
            <a:endParaRPr lang="bn-BD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855" y="1752600"/>
            <a:ext cx="425334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b="1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28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bn-IN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endParaRPr lang="bn-BD" sz="28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৫০ মিনিট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1242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9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83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 build="allAtOnce"/>
      <p:bldP spid="63" grpId="0" animBg="1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362200"/>
            <a:ext cx="5562600" cy="163121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250" y="3124200"/>
            <a:ext cx="81534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কর্তৃ, কর্ম ও করণ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447800"/>
            <a:ext cx="39624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 smtClean="0">
              <a:ln w="11430"/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6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924800" cy="360045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584532"/>
            <a:ext cx="3429000" cy="8763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3505200" y="2412831"/>
            <a:ext cx="457200" cy="1854369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1485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314951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8600" y="457200"/>
            <a:ext cx="5334000" cy="60198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657350" y="1524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762000" y="1143000"/>
            <a:ext cx="6629400" cy="4008119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552700" y="3706743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677488"/>
            <a:ext cx="2209800" cy="76944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4572000" y="-232357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1"/>
            <a:ext cx="4572000" cy="41237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307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Kalpurush</vt:lpstr>
      <vt:lpstr>NikoshBAN</vt:lpstr>
      <vt:lpstr>NikoshLightBAN</vt:lpstr>
      <vt:lpstr>Wingdings</vt:lpstr>
      <vt:lpstr>Office Theme</vt:lpstr>
      <vt:lpstr>সবাইকে  শুভেচ্ছা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 ও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mamata19</dc:creator>
  <cp:lastModifiedBy>user</cp:lastModifiedBy>
  <cp:revision>373</cp:revision>
  <dcterms:created xsi:type="dcterms:W3CDTF">2006-08-16T00:00:00Z</dcterms:created>
  <dcterms:modified xsi:type="dcterms:W3CDTF">2020-03-29T08:09:52Z</dcterms:modified>
</cp:coreProperties>
</file>