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66" r:id="rId13"/>
    <p:sldId id="270" r:id="rId14"/>
    <p:sldId id="271" r:id="rId15"/>
    <p:sldId id="275" r:id="rId16"/>
    <p:sldId id="272" r:id="rId17"/>
    <p:sldId id="281" r:id="rId18"/>
    <p:sldId id="280" r:id="rId19"/>
    <p:sldId id="273" r:id="rId20"/>
    <p:sldId id="274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56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0799E7-CF65-47EB-83F2-4ADA439A32B2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CA8B9F-5260-4872-BA96-9D05114F75BB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আইনগত</a:t>
          </a:r>
          <a:r>
            <a:rPr lang="en-US" sz="36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অধিকার</a:t>
          </a:r>
          <a:endParaRPr lang="en-US" sz="3600" dirty="0">
            <a:solidFill>
              <a:schemeClr val="accent2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EC81C8EE-ADAB-46ED-9F1B-8D406DEE0C20}" type="parTrans" cxnId="{92C37AB5-4055-428F-BA91-CE1703CD4D90}">
      <dgm:prSet/>
      <dgm:spPr/>
      <dgm:t>
        <a:bodyPr/>
        <a:lstStyle/>
        <a:p>
          <a:endParaRPr lang="en-US"/>
        </a:p>
      </dgm:t>
    </dgm:pt>
    <dgm:pt modelId="{7F54AD7F-0F87-4002-AA2C-6F7D48FF7E79}" type="sibTrans" cxnId="{92C37AB5-4055-428F-BA91-CE1703CD4D90}">
      <dgm:prSet/>
      <dgm:spPr/>
      <dgm:t>
        <a:bodyPr/>
        <a:lstStyle/>
        <a:p>
          <a:endParaRPr lang="en-US"/>
        </a:p>
      </dgm:t>
    </dgm:pt>
    <dgm:pt modelId="{E3FD13DA-8734-4560-BBB5-67CC316B1C87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সামাজিক</a:t>
          </a:r>
          <a:r>
            <a:rPr lang="en-US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অধিকার</a:t>
          </a:r>
          <a:endParaRPr lang="en-US" sz="3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5BD0C7D7-7E77-4123-8333-84989AC2F2D4}" type="parTrans" cxnId="{C9C17DDB-7641-4759-8A7F-6A81CEDD8467}">
      <dgm:prSet/>
      <dgm:spPr/>
      <dgm:t>
        <a:bodyPr/>
        <a:lstStyle/>
        <a:p>
          <a:endParaRPr lang="en-US"/>
        </a:p>
      </dgm:t>
    </dgm:pt>
    <dgm:pt modelId="{019720F8-C51F-40BB-9DC4-C695F9D80F2D}" type="sibTrans" cxnId="{C9C17DDB-7641-4759-8A7F-6A81CEDD8467}">
      <dgm:prSet/>
      <dgm:spPr/>
      <dgm:t>
        <a:bodyPr/>
        <a:lstStyle/>
        <a:p>
          <a:endParaRPr lang="en-US"/>
        </a:p>
      </dgm:t>
    </dgm:pt>
    <dgm:pt modelId="{B742926B-CD18-491D-BAED-B8987DA18CA5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রাজনৈতিক</a:t>
          </a:r>
          <a:r>
            <a: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অধিকার</a:t>
          </a:r>
          <a:endParaRPr lang="en-US" sz="28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B61F7D4D-ED5D-40DE-9F04-9069359E6B34}" type="parTrans" cxnId="{BEA9467F-0CA5-4CB6-8336-B93CEABA45B1}">
      <dgm:prSet/>
      <dgm:spPr/>
      <dgm:t>
        <a:bodyPr/>
        <a:lstStyle/>
        <a:p>
          <a:endParaRPr lang="en-US"/>
        </a:p>
      </dgm:t>
    </dgm:pt>
    <dgm:pt modelId="{CDF184C6-F8A3-43CA-B214-95C782F29A94}" type="sibTrans" cxnId="{BEA9467F-0CA5-4CB6-8336-B93CEABA45B1}">
      <dgm:prSet/>
      <dgm:spPr/>
      <dgm:t>
        <a:bodyPr/>
        <a:lstStyle/>
        <a:p>
          <a:endParaRPr lang="en-US"/>
        </a:p>
      </dgm:t>
    </dgm:pt>
    <dgm:pt modelId="{62CB47C6-A892-45F4-B303-080AC5EB04DF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অর্থনৈতিক</a:t>
          </a:r>
          <a:r>
            <a: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অধিকার</a:t>
          </a:r>
          <a:endParaRPr lang="en-US" sz="28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9D5C2248-2BE0-4E9A-9E94-204C849F9183}" type="parTrans" cxnId="{CFECF6F3-8EF9-48CA-AC74-E3B6676EFEB5}">
      <dgm:prSet/>
      <dgm:spPr/>
      <dgm:t>
        <a:bodyPr/>
        <a:lstStyle/>
        <a:p>
          <a:endParaRPr lang="en-US"/>
        </a:p>
      </dgm:t>
    </dgm:pt>
    <dgm:pt modelId="{F69FB746-D7AE-40F7-B866-EA97B2DA7FD6}" type="sibTrans" cxnId="{CFECF6F3-8EF9-48CA-AC74-E3B6676EFEB5}">
      <dgm:prSet/>
      <dgm:spPr/>
      <dgm:t>
        <a:bodyPr/>
        <a:lstStyle/>
        <a:p>
          <a:endParaRPr lang="en-US"/>
        </a:p>
      </dgm:t>
    </dgm:pt>
    <dgm:pt modelId="{F0616E44-0144-4DCD-9522-A3B26D16BE4F}" type="pres">
      <dgm:prSet presAssocID="{260799E7-CF65-47EB-83F2-4ADA439A32B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AC8A2D-C3F2-4F54-9535-2113EF419C06}" type="pres">
      <dgm:prSet presAssocID="{F5CA8B9F-5260-4872-BA96-9D05114F75BB}" presName="centerShape" presStyleLbl="node0" presStyleIdx="0" presStyleCnt="1"/>
      <dgm:spPr/>
      <dgm:t>
        <a:bodyPr/>
        <a:lstStyle/>
        <a:p>
          <a:endParaRPr lang="en-US"/>
        </a:p>
      </dgm:t>
    </dgm:pt>
    <dgm:pt modelId="{B43EC8FF-8D15-41B4-9F0E-E7B017A6C097}" type="pres">
      <dgm:prSet presAssocID="{5BD0C7D7-7E77-4123-8333-84989AC2F2D4}" presName="Name9" presStyleLbl="parChTrans1D2" presStyleIdx="0" presStyleCnt="3"/>
      <dgm:spPr/>
      <dgm:t>
        <a:bodyPr/>
        <a:lstStyle/>
        <a:p>
          <a:endParaRPr lang="en-US"/>
        </a:p>
      </dgm:t>
    </dgm:pt>
    <dgm:pt modelId="{E6923352-A89F-4F27-BC76-C36B9E470DBC}" type="pres">
      <dgm:prSet presAssocID="{5BD0C7D7-7E77-4123-8333-84989AC2F2D4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9F2733D-5BC0-49C1-9688-5CBA14BC9BBA}" type="pres">
      <dgm:prSet presAssocID="{E3FD13DA-8734-4560-BBB5-67CC316B1C8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E6114-8E9B-45A6-A867-D2BFB4AFCB0E}" type="pres">
      <dgm:prSet presAssocID="{B61F7D4D-ED5D-40DE-9F04-9069359E6B34}" presName="Name9" presStyleLbl="parChTrans1D2" presStyleIdx="1" presStyleCnt="3"/>
      <dgm:spPr/>
      <dgm:t>
        <a:bodyPr/>
        <a:lstStyle/>
        <a:p>
          <a:endParaRPr lang="en-US"/>
        </a:p>
      </dgm:t>
    </dgm:pt>
    <dgm:pt modelId="{5EDB0888-B40E-484A-B5EF-E6970AAE21C9}" type="pres">
      <dgm:prSet presAssocID="{B61F7D4D-ED5D-40DE-9F04-9069359E6B3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7AB2E1D-EA4F-43BB-BD97-7FA627D72203}" type="pres">
      <dgm:prSet presAssocID="{B742926B-CD18-491D-BAED-B8987DA18CA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D38EB-1D00-4E6B-B662-130CD45039F2}" type="pres">
      <dgm:prSet presAssocID="{9D5C2248-2BE0-4E9A-9E94-204C849F9183}" presName="Name9" presStyleLbl="parChTrans1D2" presStyleIdx="2" presStyleCnt="3"/>
      <dgm:spPr/>
      <dgm:t>
        <a:bodyPr/>
        <a:lstStyle/>
        <a:p>
          <a:endParaRPr lang="en-US"/>
        </a:p>
      </dgm:t>
    </dgm:pt>
    <dgm:pt modelId="{AB32C73F-D3FF-4368-B94E-88F30D3D46A4}" type="pres">
      <dgm:prSet presAssocID="{9D5C2248-2BE0-4E9A-9E94-204C849F918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BA71C1F5-6DD2-455D-91C2-985008F3FAC1}" type="pres">
      <dgm:prSet presAssocID="{62CB47C6-A892-45F4-B303-080AC5EB04D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C17DDB-7641-4759-8A7F-6A81CEDD8467}" srcId="{F5CA8B9F-5260-4872-BA96-9D05114F75BB}" destId="{E3FD13DA-8734-4560-BBB5-67CC316B1C87}" srcOrd="0" destOrd="0" parTransId="{5BD0C7D7-7E77-4123-8333-84989AC2F2D4}" sibTransId="{019720F8-C51F-40BB-9DC4-C695F9D80F2D}"/>
    <dgm:cxn modelId="{221EE82C-6822-44FA-8B50-7D59AB4817D5}" type="presOf" srcId="{B742926B-CD18-491D-BAED-B8987DA18CA5}" destId="{F7AB2E1D-EA4F-43BB-BD97-7FA627D72203}" srcOrd="0" destOrd="0" presId="urn:microsoft.com/office/officeart/2005/8/layout/radial1"/>
    <dgm:cxn modelId="{931AFD70-E25C-4683-9A00-5797A135B252}" type="presOf" srcId="{5BD0C7D7-7E77-4123-8333-84989AC2F2D4}" destId="{E6923352-A89F-4F27-BC76-C36B9E470DBC}" srcOrd="1" destOrd="0" presId="urn:microsoft.com/office/officeart/2005/8/layout/radial1"/>
    <dgm:cxn modelId="{BF1B5A50-DC11-46C8-982A-3FBCEC1F22A5}" type="presOf" srcId="{F5CA8B9F-5260-4872-BA96-9D05114F75BB}" destId="{3EAC8A2D-C3F2-4F54-9535-2113EF419C06}" srcOrd="0" destOrd="0" presId="urn:microsoft.com/office/officeart/2005/8/layout/radial1"/>
    <dgm:cxn modelId="{CFECF6F3-8EF9-48CA-AC74-E3B6676EFEB5}" srcId="{F5CA8B9F-5260-4872-BA96-9D05114F75BB}" destId="{62CB47C6-A892-45F4-B303-080AC5EB04DF}" srcOrd="2" destOrd="0" parTransId="{9D5C2248-2BE0-4E9A-9E94-204C849F9183}" sibTransId="{F69FB746-D7AE-40F7-B866-EA97B2DA7FD6}"/>
    <dgm:cxn modelId="{F2E498C2-708D-41A4-8A84-1DE95436E95B}" type="presOf" srcId="{B61F7D4D-ED5D-40DE-9F04-9069359E6B34}" destId="{13CE6114-8E9B-45A6-A867-D2BFB4AFCB0E}" srcOrd="0" destOrd="0" presId="urn:microsoft.com/office/officeart/2005/8/layout/radial1"/>
    <dgm:cxn modelId="{4A195853-AFBE-48F9-9C7C-90DF95D6902D}" type="presOf" srcId="{5BD0C7D7-7E77-4123-8333-84989AC2F2D4}" destId="{B43EC8FF-8D15-41B4-9F0E-E7B017A6C097}" srcOrd="0" destOrd="0" presId="urn:microsoft.com/office/officeart/2005/8/layout/radial1"/>
    <dgm:cxn modelId="{A7AA02FD-1FE8-47D1-AFFE-747DF61B8C6C}" type="presOf" srcId="{E3FD13DA-8734-4560-BBB5-67CC316B1C87}" destId="{29F2733D-5BC0-49C1-9688-5CBA14BC9BBA}" srcOrd="0" destOrd="0" presId="urn:microsoft.com/office/officeart/2005/8/layout/radial1"/>
    <dgm:cxn modelId="{3716D5DE-A8B2-46AD-8B90-351DD76E2F95}" type="presOf" srcId="{9D5C2248-2BE0-4E9A-9E94-204C849F9183}" destId="{D79D38EB-1D00-4E6B-B662-130CD45039F2}" srcOrd="0" destOrd="0" presId="urn:microsoft.com/office/officeart/2005/8/layout/radial1"/>
    <dgm:cxn modelId="{24E3168D-5D5C-46E6-9109-C6934FA96624}" type="presOf" srcId="{B61F7D4D-ED5D-40DE-9F04-9069359E6B34}" destId="{5EDB0888-B40E-484A-B5EF-E6970AAE21C9}" srcOrd="1" destOrd="0" presId="urn:microsoft.com/office/officeart/2005/8/layout/radial1"/>
    <dgm:cxn modelId="{BEA9467F-0CA5-4CB6-8336-B93CEABA45B1}" srcId="{F5CA8B9F-5260-4872-BA96-9D05114F75BB}" destId="{B742926B-CD18-491D-BAED-B8987DA18CA5}" srcOrd="1" destOrd="0" parTransId="{B61F7D4D-ED5D-40DE-9F04-9069359E6B34}" sibTransId="{CDF184C6-F8A3-43CA-B214-95C782F29A94}"/>
    <dgm:cxn modelId="{F8C62573-1CF8-4B00-AFC5-8633CDECF7A3}" type="presOf" srcId="{62CB47C6-A892-45F4-B303-080AC5EB04DF}" destId="{BA71C1F5-6DD2-455D-91C2-985008F3FAC1}" srcOrd="0" destOrd="0" presId="urn:microsoft.com/office/officeart/2005/8/layout/radial1"/>
    <dgm:cxn modelId="{BD6B5958-AB1F-4ACC-8DD3-0C7A146D91A0}" type="presOf" srcId="{260799E7-CF65-47EB-83F2-4ADA439A32B2}" destId="{F0616E44-0144-4DCD-9522-A3B26D16BE4F}" srcOrd="0" destOrd="0" presId="urn:microsoft.com/office/officeart/2005/8/layout/radial1"/>
    <dgm:cxn modelId="{FEF9B221-3A53-46BC-AB54-E4CE79A9F6BD}" type="presOf" srcId="{9D5C2248-2BE0-4E9A-9E94-204C849F9183}" destId="{AB32C73F-D3FF-4368-B94E-88F30D3D46A4}" srcOrd="1" destOrd="0" presId="urn:microsoft.com/office/officeart/2005/8/layout/radial1"/>
    <dgm:cxn modelId="{92C37AB5-4055-428F-BA91-CE1703CD4D90}" srcId="{260799E7-CF65-47EB-83F2-4ADA439A32B2}" destId="{F5CA8B9F-5260-4872-BA96-9D05114F75BB}" srcOrd="0" destOrd="0" parTransId="{EC81C8EE-ADAB-46ED-9F1B-8D406DEE0C20}" sibTransId="{7F54AD7F-0F87-4002-AA2C-6F7D48FF7E79}"/>
    <dgm:cxn modelId="{581577B9-99BC-4596-A5F9-92AB029B2D26}" type="presParOf" srcId="{F0616E44-0144-4DCD-9522-A3B26D16BE4F}" destId="{3EAC8A2D-C3F2-4F54-9535-2113EF419C06}" srcOrd="0" destOrd="0" presId="urn:microsoft.com/office/officeart/2005/8/layout/radial1"/>
    <dgm:cxn modelId="{31E25422-027D-4C85-A308-716CCCE6B824}" type="presParOf" srcId="{F0616E44-0144-4DCD-9522-A3B26D16BE4F}" destId="{B43EC8FF-8D15-41B4-9F0E-E7B017A6C097}" srcOrd="1" destOrd="0" presId="urn:microsoft.com/office/officeart/2005/8/layout/radial1"/>
    <dgm:cxn modelId="{06033FB7-25BE-4BFD-99F4-5E2562D97058}" type="presParOf" srcId="{B43EC8FF-8D15-41B4-9F0E-E7B017A6C097}" destId="{E6923352-A89F-4F27-BC76-C36B9E470DBC}" srcOrd="0" destOrd="0" presId="urn:microsoft.com/office/officeart/2005/8/layout/radial1"/>
    <dgm:cxn modelId="{73FA8AEF-95F0-46AA-A273-FBE59ACA3CBD}" type="presParOf" srcId="{F0616E44-0144-4DCD-9522-A3B26D16BE4F}" destId="{29F2733D-5BC0-49C1-9688-5CBA14BC9BBA}" srcOrd="2" destOrd="0" presId="urn:microsoft.com/office/officeart/2005/8/layout/radial1"/>
    <dgm:cxn modelId="{7B9798D1-28F4-43D2-A123-640EB01CA3F8}" type="presParOf" srcId="{F0616E44-0144-4DCD-9522-A3B26D16BE4F}" destId="{13CE6114-8E9B-45A6-A867-D2BFB4AFCB0E}" srcOrd="3" destOrd="0" presId="urn:microsoft.com/office/officeart/2005/8/layout/radial1"/>
    <dgm:cxn modelId="{F1EBDDB2-07A4-4261-A703-943235307E06}" type="presParOf" srcId="{13CE6114-8E9B-45A6-A867-D2BFB4AFCB0E}" destId="{5EDB0888-B40E-484A-B5EF-E6970AAE21C9}" srcOrd="0" destOrd="0" presId="urn:microsoft.com/office/officeart/2005/8/layout/radial1"/>
    <dgm:cxn modelId="{6A5204BB-898C-491D-8810-9A6C025E1D9F}" type="presParOf" srcId="{F0616E44-0144-4DCD-9522-A3B26D16BE4F}" destId="{F7AB2E1D-EA4F-43BB-BD97-7FA627D72203}" srcOrd="4" destOrd="0" presId="urn:microsoft.com/office/officeart/2005/8/layout/radial1"/>
    <dgm:cxn modelId="{7953E9E9-4D5D-41B0-9140-31C7F3B60846}" type="presParOf" srcId="{F0616E44-0144-4DCD-9522-A3B26D16BE4F}" destId="{D79D38EB-1D00-4E6B-B662-130CD45039F2}" srcOrd="5" destOrd="0" presId="urn:microsoft.com/office/officeart/2005/8/layout/radial1"/>
    <dgm:cxn modelId="{26FE2DE0-9D5A-4084-BDFE-BFD88CFE51E5}" type="presParOf" srcId="{D79D38EB-1D00-4E6B-B662-130CD45039F2}" destId="{AB32C73F-D3FF-4368-B94E-88F30D3D46A4}" srcOrd="0" destOrd="0" presId="urn:microsoft.com/office/officeart/2005/8/layout/radial1"/>
    <dgm:cxn modelId="{ACE5F892-179C-4F4B-A9E6-0539FC4C303E}" type="presParOf" srcId="{F0616E44-0144-4DCD-9522-A3B26D16BE4F}" destId="{BA71C1F5-6DD2-455D-91C2-985008F3FAC1}" srcOrd="6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C8A2D-C3F2-4F54-9535-2113EF419C06}">
      <dsp:nvSpPr>
        <dsp:cNvPr id="0" name=""/>
        <dsp:cNvSpPr/>
      </dsp:nvSpPr>
      <dsp:spPr>
        <a:xfrm>
          <a:off x="2900934" y="2387820"/>
          <a:ext cx="1818130" cy="18181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আইনগত</a:t>
          </a:r>
          <a:r>
            <a:rPr lang="en-US" sz="3600" kern="12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অধিকার</a:t>
          </a:r>
          <a:endParaRPr lang="en-US" sz="3600" kern="1200" dirty="0">
            <a:solidFill>
              <a:schemeClr val="accent2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3167193" y="2654079"/>
        <a:ext cx="1285612" cy="1285612"/>
      </dsp:txXfrm>
    </dsp:sp>
    <dsp:sp modelId="{B43EC8FF-8D15-41B4-9F0E-E7B017A6C097}">
      <dsp:nvSpPr>
        <dsp:cNvPr id="0" name=""/>
        <dsp:cNvSpPr/>
      </dsp:nvSpPr>
      <dsp:spPr>
        <a:xfrm rot="16200000">
          <a:off x="3535493" y="2091840"/>
          <a:ext cx="549012" cy="42947"/>
        </a:xfrm>
        <a:custGeom>
          <a:avLst/>
          <a:gdLst/>
          <a:ahLst/>
          <a:cxnLst/>
          <a:rect l="0" t="0" r="0" b="0"/>
          <a:pathLst>
            <a:path>
              <a:moveTo>
                <a:pt x="0" y="21473"/>
              </a:moveTo>
              <a:lnTo>
                <a:pt x="549012" y="2147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96274" y="2099588"/>
        <a:ext cx="27450" cy="27450"/>
      </dsp:txXfrm>
    </dsp:sp>
    <dsp:sp modelId="{29F2733D-5BC0-49C1-9688-5CBA14BC9BBA}">
      <dsp:nvSpPr>
        <dsp:cNvPr id="0" name=""/>
        <dsp:cNvSpPr/>
      </dsp:nvSpPr>
      <dsp:spPr>
        <a:xfrm>
          <a:off x="2900934" y="20677"/>
          <a:ext cx="1818130" cy="18181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সামাজিক</a:t>
          </a:r>
          <a:r>
            <a:rPr lang="en-US" sz="32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অধিকার</a:t>
          </a:r>
          <a:endParaRPr lang="en-US" sz="32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3167193" y="286936"/>
        <a:ext cx="1285612" cy="1285612"/>
      </dsp:txXfrm>
    </dsp:sp>
    <dsp:sp modelId="{13CE6114-8E9B-45A6-A867-D2BFB4AFCB0E}">
      <dsp:nvSpPr>
        <dsp:cNvPr id="0" name=""/>
        <dsp:cNvSpPr/>
      </dsp:nvSpPr>
      <dsp:spPr>
        <a:xfrm rot="1800000">
          <a:off x="4560496" y="3867197"/>
          <a:ext cx="549012" cy="42947"/>
        </a:xfrm>
        <a:custGeom>
          <a:avLst/>
          <a:gdLst/>
          <a:ahLst/>
          <a:cxnLst/>
          <a:rect l="0" t="0" r="0" b="0"/>
          <a:pathLst>
            <a:path>
              <a:moveTo>
                <a:pt x="0" y="21473"/>
              </a:moveTo>
              <a:lnTo>
                <a:pt x="549012" y="2147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21277" y="3874946"/>
        <a:ext cx="27450" cy="27450"/>
      </dsp:txXfrm>
    </dsp:sp>
    <dsp:sp modelId="{F7AB2E1D-EA4F-43BB-BD97-7FA627D72203}">
      <dsp:nvSpPr>
        <dsp:cNvPr id="0" name=""/>
        <dsp:cNvSpPr/>
      </dsp:nvSpPr>
      <dsp:spPr>
        <a:xfrm>
          <a:off x="4950940" y="3571392"/>
          <a:ext cx="1818130" cy="18181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রাজনৈতিক</a:t>
          </a:r>
          <a:r>
            <a:rPr lang="en-US" sz="28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অধিকার</a:t>
          </a:r>
          <a:endParaRPr lang="en-US" sz="28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5217199" y="3837651"/>
        <a:ext cx="1285612" cy="1285612"/>
      </dsp:txXfrm>
    </dsp:sp>
    <dsp:sp modelId="{D79D38EB-1D00-4E6B-B662-130CD45039F2}">
      <dsp:nvSpPr>
        <dsp:cNvPr id="0" name=""/>
        <dsp:cNvSpPr/>
      </dsp:nvSpPr>
      <dsp:spPr>
        <a:xfrm rot="9000000">
          <a:off x="2510490" y="3867197"/>
          <a:ext cx="549012" cy="42947"/>
        </a:xfrm>
        <a:custGeom>
          <a:avLst/>
          <a:gdLst/>
          <a:ahLst/>
          <a:cxnLst/>
          <a:rect l="0" t="0" r="0" b="0"/>
          <a:pathLst>
            <a:path>
              <a:moveTo>
                <a:pt x="0" y="21473"/>
              </a:moveTo>
              <a:lnTo>
                <a:pt x="549012" y="2147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71271" y="3874946"/>
        <a:ext cx="27450" cy="27450"/>
      </dsp:txXfrm>
    </dsp:sp>
    <dsp:sp modelId="{BA71C1F5-6DD2-455D-91C2-985008F3FAC1}">
      <dsp:nvSpPr>
        <dsp:cNvPr id="0" name=""/>
        <dsp:cNvSpPr/>
      </dsp:nvSpPr>
      <dsp:spPr>
        <a:xfrm>
          <a:off x="850928" y="3571392"/>
          <a:ext cx="1818130" cy="18181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অর্থনৈতিক</a:t>
          </a:r>
          <a:r>
            <a:rPr lang="en-US" sz="28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অধিকার</a:t>
          </a:r>
          <a:endParaRPr lang="en-US" sz="28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1117187" y="3837651"/>
        <a:ext cx="1285612" cy="1285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7EFDAA-8D66-4993-B3BF-31405547474B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BA669E-46A4-4E01-B850-05748B251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EFDAA-8D66-4993-B3BF-31405547474B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BA669E-46A4-4E01-B850-05748B251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EFDAA-8D66-4993-B3BF-31405547474B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BA669E-46A4-4E01-B850-05748B251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EFDAA-8D66-4993-B3BF-31405547474B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BA669E-46A4-4E01-B850-05748B2518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EFDAA-8D66-4993-B3BF-31405547474B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BA669E-46A4-4E01-B850-05748B2518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EFDAA-8D66-4993-B3BF-31405547474B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BA669E-46A4-4E01-B850-05748B2518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EFDAA-8D66-4993-B3BF-31405547474B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BA669E-46A4-4E01-B850-05748B251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EFDAA-8D66-4993-B3BF-31405547474B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BA669E-46A4-4E01-B850-05748B2518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EFDAA-8D66-4993-B3BF-31405547474B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BA669E-46A4-4E01-B850-05748B251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37EFDAA-8D66-4993-B3BF-31405547474B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BA669E-46A4-4E01-B850-05748B251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7EFDAA-8D66-4993-B3BF-31405547474B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BA669E-46A4-4E01-B850-05748B2518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37EFDAA-8D66-4993-B3BF-31405547474B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DBA669E-46A4-4E01-B850-05748B251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unisa-tel\Videos\moral.mp4" TargetMode="Externa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295400"/>
            <a:ext cx="7391400" cy="48006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conom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4476750"/>
          </a:xfrm>
          <a:prstGeom prst="rect">
            <a:avLst/>
          </a:prstGeom>
        </p:spPr>
      </p:pic>
      <p:pic>
        <p:nvPicPr>
          <p:cNvPr id="4" name="Picture 3" descr="Robotic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71600"/>
            <a:ext cx="8223654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533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ama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09534"/>
            <a:ext cx="8416962" cy="4834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57200"/>
            <a:ext cx="6400800" cy="1447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81200" y="6858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6" name="PC"/>
          <p:cNvSpPr>
            <a:spLocks noEditPoints="1" noChangeArrowheads="1"/>
          </p:cNvSpPr>
          <p:nvPr/>
        </p:nvSpPr>
        <p:spPr bwMode="auto">
          <a:xfrm>
            <a:off x="533400" y="2133600"/>
            <a:ext cx="8382000" cy="434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10800 w 21600"/>
              <a:gd name="T9" fmla="*/ 21600 h 21600"/>
              <a:gd name="T10" fmla="*/ 0 w 21600"/>
              <a:gd name="T11" fmla="*/ 10800 h 21600"/>
              <a:gd name="T12" fmla="*/ 2802 w 21600"/>
              <a:gd name="T13" fmla="*/ 3891 h 21600"/>
              <a:gd name="T14" fmla="*/ 19065 w 21600"/>
              <a:gd name="T15" fmla="*/ 1425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ব্যক্তিত্বকে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উপলব্ধি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                              ২।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সর্বজনীন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কল্যাণ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                        ৩।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নাগরিকদের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মানসিক,সামাজিক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অপরিহার্য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0" y="838200"/>
            <a:ext cx="5715000" cy="1524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638800" y="2971800"/>
            <a:ext cx="3048000" cy="6858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-Right-Up Arrow 4"/>
          <p:cNvSpPr/>
          <p:nvPr/>
        </p:nvSpPr>
        <p:spPr>
          <a:xfrm>
            <a:off x="457200" y="3657600"/>
            <a:ext cx="8229600" cy="2667000"/>
          </a:xfrm>
          <a:prstGeom prst="leftRight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3000" y="228600"/>
            <a:ext cx="6096000" cy="10668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" name="moral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4400" y="1752601"/>
            <a:ext cx="77724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914400" y="838200"/>
          <a:ext cx="7620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0" y="304800"/>
            <a:ext cx="6705600" cy="1219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1" y="1505545"/>
            <a:ext cx="7368476" cy="41332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56388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শাসন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ucation-for-all_190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17600"/>
            <a:ext cx="3810000" cy="4622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6096000"/>
            <a:ext cx="335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a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199" y="1143000"/>
            <a:ext cx="4484377" cy="4648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29200" y="5943600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rm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1" y="609600"/>
            <a:ext cx="3962400" cy="4953000"/>
          </a:xfrm>
          <a:prstGeom prst="rect">
            <a:avLst/>
          </a:prstGeom>
        </p:spPr>
      </p:pic>
      <p:pic>
        <p:nvPicPr>
          <p:cNvPr id="3" name="Picture 2" descr="dhorm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5029200" cy="49886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43200" y="6096000"/>
            <a:ext cx="388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ধর্মচর্চার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3000" y="228600"/>
            <a:ext cx="7162800" cy="76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or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47800"/>
            <a:ext cx="7162800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47244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ন্যায্য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aki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433" y="1524000"/>
            <a:ext cx="7581167" cy="4219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49530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oxs-Bazar-Sea-BEAC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762124"/>
            <a:ext cx="8610600" cy="4305300"/>
          </a:xfrm>
          <a:prstGeom prst="rect">
            <a:avLst/>
          </a:prstGeom>
        </p:spPr>
      </p:pic>
      <p:pic>
        <p:nvPicPr>
          <p:cNvPr id="8" name="Picture 7" descr="৪.৪-752x44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53893"/>
            <a:ext cx="9144000" cy="53502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4800" y="63246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অবকাশ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81000"/>
            <a:ext cx="9143999" cy="66986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1600200"/>
            <a:ext cx="3886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eRjyi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Gg.G,&amp;Gg.&amp;GW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AvBwmwU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we‡eKvb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›`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GÛ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Uv½vBj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gvev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. 01718-685714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066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48200" y="1371600"/>
            <a:ext cx="4038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bn-IN" sz="320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১০ম</a:t>
            </a: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নাগরিকতা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bn-IN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: নাগরিক অধিকার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৪৫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28800" y="990600"/>
            <a:ext cx="6781800" cy="838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aj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2133600"/>
            <a:ext cx="8739188" cy="4267200"/>
          </a:xfrm>
          <a:prstGeom prst="rect">
            <a:avLst/>
          </a:prstGeom>
        </p:spPr>
      </p:pic>
      <p:pic>
        <p:nvPicPr>
          <p:cNvPr id="4" name="Picture 3" descr="raj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133600"/>
            <a:ext cx="8534400" cy="4313579"/>
          </a:xfrm>
          <a:prstGeom prst="rect">
            <a:avLst/>
          </a:prstGeom>
        </p:spPr>
      </p:pic>
      <p:pic>
        <p:nvPicPr>
          <p:cNvPr id="5" name="Picture 4" descr="vote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905000"/>
            <a:ext cx="7162800" cy="44958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Sound 2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1828800" y="457200"/>
            <a:ext cx="5791200" cy="1143000"/>
          </a:xfrm>
          <a:prstGeom prst="actionButtonSoun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28800" y="6096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4495800" y="2209800"/>
            <a:ext cx="3733800" cy="68580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4191000"/>
            <a:ext cx="75438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4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4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4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>
            <a:off x="457200" y="228600"/>
            <a:ext cx="7467600" cy="1295400"/>
          </a:xfrm>
          <a:prstGeom prst="ellipseRibbon2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1600200"/>
            <a:ext cx="8229600" cy="5029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১।কোন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সম্পত্তি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ভোগের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ভোটাধিকারের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সমাজভেদে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অধিকারটির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ভিন্নতা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                                      (ক)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(গ)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(ঘ)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     ৩|অধিকার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                                                              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i।সঠিকভাবে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ভোটাধিকার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ii|সরকারি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iii।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   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                                                                                                         ক) I ও ii                         খ) ii ও iii                                                                        গ) I ও iii                        ঘ)I, ii ও iii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600200" y="6248400"/>
            <a:ext cx="457200" cy="2286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3886200" y="6248400"/>
            <a:ext cx="457200" cy="228600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5791200" y="6248400"/>
            <a:ext cx="4572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67052E-7 L -0.05 -0.54382 " pathEditMode="relative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60116E-6 L 0.25833 -0.44393 " pathEditMode="relative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3.12139E-6 C -0.03281 -0.03653 -0.06545 -0.07283 -0.07708 -0.08509 C -0.08871 -0.09734 -0.07968 -0.08578 -0.07048 -0.07422 " pathEditMode="relative" ptsTypes="a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609600"/>
            <a:ext cx="3733800" cy="838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8862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7496" y="1676400"/>
            <a:ext cx="5680504" cy="221437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glitter-butterfl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90600"/>
            <a:ext cx="7162799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357688">
            <a:off x="1522731" y="2268114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unisa-tel\Desktop\civics-pic\edu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4572000"/>
          </a:xfrm>
          <a:prstGeom prst="rect">
            <a:avLst/>
          </a:prstGeom>
          <a:noFill/>
        </p:spPr>
      </p:pic>
      <p:pic>
        <p:nvPicPr>
          <p:cNvPr id="6" name="Picture 5" descr="fa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8839200" cy="4419600"/>
          </a:xfrm>
          <a:prstGeom prst="rect">
            <a:avLst/>
          </a:prstGeom>
        </p:spPr>
      </p:pic>
      <p:pic>
        <p:nvPicPr>
          <p:cNvPr id="7" name="Picture 6" descr="vote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1600"/>
            <a:ext cx="8839200" cy="4955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800" y="5334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করো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990600" y="2209800"/>
            <a:ext cx="6934200" cy="3124200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8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Decision 4"/>
          <p:cNvSpPr/>
          <p:nvPr/>
        </p:nvSpPr>
        <p:spPr>
          <a:xfrm>
            <a:off x="1295400" y="609600"/>
            <a:ext cx="7239000" cy="1295400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Point Star 2"/>
          <p:cNvSpPr/>
          <p:nvPr/>
        </p:nvSpPr>
        <p:spPr>
          <a:xfrm>
            <a:off x="1371600" y="533400"/>
            <a:ext cx="6705600" cy="1600200"/>
          </a:xfrm>
          <a:prstGeom prst="star7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533400" y="2667000"/>
            <a:ext cx="7924800" cy="350520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09800" y="533400"/>
            <a:ext cx="3429000" cy="838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2133600"/>
            <a:ext cx="9144000" cy="3048000"/>
          </a:xfrm>
          <a:prstGeom prst="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স্বীকৃত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সুযোগ-সুবিধা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ভোগের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ব্যক্তিত্বের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8305800" cy="4343400"/>
          </a:xfrm>
          <a:prstGeom prst="rect">
            <a:avLst/>
          </a:prstGeom>
        </p:spPr>
      </p:pic>
      <p:pic>
        <p:nvPicPr>
          <p:cNvPr id="3" name="Picture 2" descr="or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45" y="1066800"/>
            <a:ext cx="8372056" cy="42672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676400" y="457200"/>
            <a:ext cx="5715000" cy="1295400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5562600" y="2057400"/>
            <a:ext cx="3276600" cy="762000"/>
          </a:xfrm>
          <a:prstGeom prst="fram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905000" y="3429000"/>
            <a:ext cx="5334000" cy="22098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6096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mo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96542"/>
            <a:ext cx="7772400" cy="5191963"/>
          </a:xfrm>
          <a:prstGeom prst="rect">
            <a:avLst/>
          </a:prstGeom>
        </p:spPr>
      </p:pic>
      <p:pic>
        <p:nvPicPr>
          <p:cNvPr id="5" name="Picture 4" descr="emoti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1524000"/>
            <a:ext cx="8801100" cy="50292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413</TotalTime>
  <Words>319</Words>
  <Application>Microsoft Office PowerPoint</Application>
  <PresentationFormat>On-screen Show (4:3)</PresentationFormat>
  <Paragraphs>57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স্বাগতম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tunisa-tel</dc:creator>
  <cp:lastModifiedBy>CSL-TB</cp:lastModifiedBy>
  <cp:revision>73</cp:revision>
  <dcterms:created xsi:type="dcterms:W3CDTF">2018-03-22T13:33:29Z</dcterms:created>
  <dcterms:modified xsi:type="dcterms:W3CDTF">2020-03-30T02:37:53Z</dcterms:modified>
</cp:coreProperties>
</file>