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3" r:id="rId24"/>
    <p:sldId id="280" r:id="rId25"/>
    <p:sldId id="281" r:id="rId26"/>
    <p:sldId id="282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29E24-216A-40B8-A63F-4D00C84C9663}" type="doc">
      <dgm:prSet loTypeId="urn:microsoft.com/office/officeart/2008/layout/LinedLis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0D82B0E-3005-4AF1-AD52-0C08FB08F4E4}">
      <dgm:prSet phldrT="[Text]" custT="1"/>
      <dgm:spPr>
        <a:solidFill>
          <a:srgbClr val="00B0F0"/>
        </a:solidFill>
      </dgm:spPr>
      <dgm:t>
        <a:bodyPr/>
        <a:lstStyle/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endParaRPr lang="en-US" sz="2800" b="1" i="1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800" i="1" dirty="0">
            <a:solidFill>
              <a:schemeClr val="tx1"/>
            </a:solidFill>
          </a:endParaRPr>
        </a:p>
      </dgm:t>
    </dgm:pt>
    <dgm:pt modelId="{58CC5994-8296-4F41-A5D3-02A8991F6496}" type="parTrans" cxnId="{C2B8DF2E-F4CD-4948-8400-02F09CC60CA4}">
      <dgm:prSet/>
      <dgm:spPr/>
      <dgm:t>
        <a:bodyPr/>
        <a:lstStyle/>
        <a:p>
          <a:endParaRPr lang="en-US"/>
        </a:p>
      </dgm:t>
    </dgm:pt>
    <dgm:pt modelId="{EE88FA1B-8B1F-439D-AA09-9D4E06672D5C}" type="sibTrans" cxnId="{C2B8DF2E-F4CD-4948-8400-02F09CC60CA4}">
      <dgm:prSet/>
      <dgm:spPr/>
      <dgm:t>
        <a:bodyPr/>
        <a:lstStyle/>
        <a:p>
          <a:endParaRPr lang="en-US"/>
        </a:p>
      </dgm:t>
    </dgm:pt>
    <dgm:pt modelId="{91F5D020-0F5A-4BF9-A905-1FD48DA84D3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(K)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c~e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cwi‡ek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we‡kølY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msMÖn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4. µq</a:t>
          </a:r>
          <a:endParaRPr lang="en-US" sz="2400" i="1" dirty="0"/>
        </a:p>
      </dgm:t>
    </dgm:pt>
    <dgm:pt modelId="{A2E3EC3E-234D-4834-BE02-509E071B32D5}" type="parTrans" cxnId="{54864E71-5F8C-492F-9C9D-D9BDF6A92C2B}">
      <dgm:prSet/>
      <dgm:spPr/>
      <dgm:t>
        <a:bodyPr/>
        <a:lstStyle/>
        <a:p>
          <a:endParaRPr lang="en-US"/>
        </a:p>
      </dgm:t>
    </dgm:pt>
    <dgm:pt modelId="{400EBCE5-1B73-4F74-A40B-26F0E9D33B9E}" type="sibTrans" cxnId="{54864E71-5F8C-492F-9C9D-D9BDF6A92C2B}">
      <dgm:prSet/>
      <dgm:spPr/>
      <dgm:t>
        <a:bodyPr/>
        <a:lstStyle/>
        <a:p>
          <a:endParaRPr lang="en-US"/>
        </a:p>
      </dgm:t>
    </dgm:pt>
    <dgm:pt modelId="{1661C92F-A932-46E4-85B3-E37AB3D0150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(L)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r>
            <a: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3.cwienb 4.¸`vgRvZKiY 5.‡gvoKxKiY 6.weÁvcb 7. </a:t>
          </a:r>
          <a:r>
            <a:rPr lang="en-US" sz="2400" b="1" i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600" i="1" dirty="0"/>
        </a:p>
      </dgm:t>
    </dgm:pt>
    <dgm:pt modelId="{CF2C58B6-1CDE-4FAB-AE0D-6B7AC37F5FF1}" type="parTrans" cxnId="{126352D2-AB90-4318-8A65-E8F935E37381}">
      <dgm:prSet/>
      <dgm:spPr/>
      <dgm:t>
        <a:bodyPr/>
        <a:lstStyle/>
        <a:p>
          <a:endParaRPr lang="en-US"/>
        </a:p>
      </dgm:t>
    </dgm:pt>
    <dgm:pt modelId="{21848132-944D-4F84-8408-D50E646DF8D7}" type="sibTrans" cxnId="{126352D2-AB90-4318-8A65-E8F935E37381}">
      <dgm:prSet/>
      <dgm:spPr/>
      <dgm:t>
        <a:bodyPr/>
        <a:lstStyle/>
        <a:p>
          <a:endParaRPr lang="en-US"/>
        </a:p>
      </dgm:t>
    </dgm:pt>
    <dgm:pt modelId="{39196D91-D192-4B71-8CF9-4AACD9F17A3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(M) weµ‡qi </a:t>
          </a:r>
          <a:r>
            <a:rPr lang="en-US" sz="28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1.weµ‡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qvËi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mev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cÖ`vb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2.‡fv³vi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mš‘wó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cwigvc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ms‡kvabg~jK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e¨e</a:t>
          </a:r>
          <a:r>
            <a:rPr lang="en-US" sz="2400" b="1" i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¯’ </a:t>
          </a:r>
          <a:r>
            <a:rPr lang="en-US" sz="2400" b="1" i="1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i="1" dirty="0">
            <a:solidFill>
              <a:schemeClr val="bg1"/>
            </a:solidFill>
          </a:endParaRPr>
        </a:p>
      </dgm:t>
    </dgm:pt>
    <dgm:pt modelId="{6873CD6E-ED12-4668-8944-ECC60F26FF8F}" type="parTrans" cxnId="{0C133FFC-EBEE-4961-BA46-44BC98CBF2AA}">
      <dgm:prSet/>
      <dgm:spPr/>
      <dgm:t>
        <a:bodyPr/>
        <a:lstStyle/>
        <a:p>
          <a:endParaRPr lang="en-US"/>
        </a:p>
      </dgm:t>
    </dgm:pt>
    <dgm:pt modelId="{5E52A9D9-78B0-4E89-B5C6-B2E39BEBB263}" type="sibTrans" cxnId="{0C133FFC-EBEE-4961-BA46-44BC98CBF2AA}">
      <dgm:prSet/>
      <dgm:spPr/>
      <dgm:t>
        <a:bodyPr/>
        <a:lstStyle/>
        <a:p>
          <a:endParaRPr lang="en-US"/>
        </a:p>
      </dgm:t>
    </dgm:pt>
    <dgm:pt modelId="{466E10F8-9881-4E54-99CF-F49C523CD4DC}" type="pres">
      <dgm:prSet presAssocID="{E2429E24-216A-40B8-A63F-4D00C84C966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E73905-2BD0-4781-B608-22C7F30D087C}" type="pres">
      <dgm:prSet presAssocID="{30D82B0E-3005-4AF1-AD52-0C08FB08F4E4}" presName="thickLine" presStyleLbl="alignNode1" presStyleIdx="0" presStyleCnt="1"/>
      <dgm:spPr/>
    </dgm:pt>
    <dgm:pt modelId="{5D27589F-1835-4B99-9461-3B6386E3B4F8}" type="pres">
      <dgm:prSet presAssocID="{30D82B0E-3005-4AF1-AD52-0C08FB08F4E4}" presName="horz1" presStyleCnt="0"/>
      <dgm:spPr/>
    </dgm:pt>
    <dgm:pt modelId="{A1348307-71D5-4683-9DCB-37E43B599BEC}" type="pres">
      <dgm:prSet presAssocID="{30D82B0E-3005-4AF1-AD52-0C08FB08F4E4}" presName="tx1" presStyleLbl="revTx" presStyleIdx="0" presStyleCnt="4"/>
      <dgm:spPr/>
      <dgm:t>
        <a:bodyPr/>
        <a:lstStyle/>
        <a:p>
          <a:endParaRPr lang="en-US"/>
        </a:p>
      </dgm:t>
    </dgm:pt>
    <dgm:pt modelId="{1F61A4D2-9F8B-4577-B1FF-86627FB59D7F}" type="pres">
      <dgm:prSet presAssocID="{30D82B0E-3005-4AF1-AD52-0C08FB08F4E4}" presName="vert1" presStyleCnt="0"/>
      <dgm:spPr/>
    </dgm:pt>
    <dgm:pt modelId="{424633B3-DD52-4D73-87AE-0F5983B52CCE}" type="pres">
      <dgm:prSet presAssocID="{91F5D020-0F5A-4BF9-A905-1FD48DA84D3F}" presName="vertSpace2a" presStyleCnt="0"/>
      <dgm:spPr/>
    </dgm:pt>
    <dgm:pt modelId="{8CC3F094-882A-4C83-BA6A-69A207D2C329}" type="pres">
      <dgm:prSet presAssocID="{91F5D020-0F5A-4BF9-A905-1FD48DA84D3F}" presName="horz2" presStyleCnt="0"/>
      <dgm:spPr/>
    </dgm:pt>
    <dgm:pt modelId="{AE031983-A914-4FF1-8C29-6D2AFD6E6191}" type="pres">
      <dgm:prSet presAssocID="{91F5D020-0F5A-4BF9-A905-1FD48DA84D3F}" presName="horzSpace2" presStyleCnt="0"/>
      <dgm:spPr/>
    </dgm:pt>
    <dgm:pt modelId="{81DF247D-9A33-44A6-96D4-10225871EB06}" type="pres">
      <dgm:prSet presAssocID="{91F5D020-0F5A-4BF9-A905-1FD48DA84D3F}" presName="tx2" presStyleLbl="revTx" presStyleIdx="1" presStyleCnt="4"/>
      <dgm:spPr/>
      <dgm:t>
        <a:bodyPr/>
        <a:lstStyle/>
        <a:p>
          <a:endParaRPr lang="en-US"/>
        </a:p>
      </dgm:t>
    </dgm:pt>
    <dgm:pt modelId="{6903E283-6B38-4C42-9B07-2F9C6B295D39}" type="pres">
      <dgm:prSet presAssocID="{91F5D020-0F5A-4BF9-A905-1FD48DA84D3F}" presName="vert2" presStyleCnt="0"/>
      <dgm:spPr/>
    </dgm:pt>
    <dgm:pt modelId="{BDDCCEA7-98C3-4D06-8C22-53186B60692C}" type="pres">
      <dgm:prSet presAssocID="{91F5D020-0F5A-4BF9-A905-1FD48DA84D3F}" presName="thinLine2b" presStyleLbl="callout" presStyleIdx="0" presStyleCnt="3"/>
      <dgm:spPr/>
    </dgm:pt>
    <dgm:pt modelId="{8FB5DAAA-7482-4C30-99DC-3308DA14DC58}" type="pres">
      <dgm:prSet presAssocID="{91F5D020-0F5A-4BF9-A905-1FD48DA84D3F}" presName="vertSpace2b" presStyleCnt="0"/>
      <dgm:spPr/>
    </dgm:pt>
    <dgm:pt modelId="{521CC316-1620-456A-A273-9136EA66C075}" type="pres">
      <dgm:prSet presAssocID="{1661C92F-A932-46E4-85B3-E37AB3D0150A}" presName="horz2" presStyleCnt="0"/>
      <dgm:spPr/>
    </dgm:pt>
    <dgm:pt modelId="{B709D2CC-96D7-4C2E-B954-85B04891281C}" type="pres">
      <dgm:prSet presAssocID="{1661C92F-A932-46E4-85B3-E37AB3D0150A}" presName="horzSpace2" presStyleCnt="0"/>
      <dgm:spPr/>
    </dgm:pt>
    <dgm:pt modelId="{3C092AC0-D179-4CC1-8D06-373E6579DB94}" type="pres">
      <dgm:prSet presAssocID="{1661C92F-A932-46E4-85B3-E37AB3D0150A}" presName="tx2" presStyleLbl="revTx" presStyleIdx="2" presStyleCnt="4"/>
      <dgm:spPr/>
      <dgm:t>
        <a:bodyPr/>
        <a:lstStyle/>
        <a:p>
          <a:endParaRPr lang="en-US"/>
        </a:p>
      </dgm:t>
    </dgm:pt>
    <dgm:pt modelId="{94778760-7293-4199-AF07-3AF11B4F7B69}" type="pres">
      <dgm:prSet presAssocID="{1661C92F-A932-46E4-85B3-E37AB3D0150A}" presName="vert2" presStyleCnt="0"/>
      <dgm:spPr/>
    </dgm:pt>
    <dgm:pt modelId="{4F85EC15-368B-4D7E-B973-AAADF98F3D5A}" type="pres">
      <dgm:prSet presAssocID="{1661C92F-A932-46E4-85B3-E37AB3D0150A}" presName="thinLine2b" presStyleLbl="callout" presStyleIdx="1" presStyleCnt="3"/>
      <dgm:spPr/>
    </dgm:pt>
    <dgm:pt modelId="{A0E74BFC-9BE3-4FB3-96B3-6AB933986CFD}" type="pres">
      <dgm:prSet presAssocID="{1661C92F-A932-46E4-85B3-E37AB3D0150A}" presName="vertSpace2b" presStyleCnt="0"/>
      <dgm:spPr/>
    </dgm:pt>
    <dgm:pt modelId="{F00F8E25-6F8D-42F4-B677-46B03A3DF219}" type="pres">
      <dgm:prSet presAssocID="{39196D91-D192-4B71-8CF9-4AACD9F17A39}" presName="horz2" presStyleCnt="0"/>
      <dgm:spPr/>
    </dgm:pt>
    <dgm:pt modelId="{505DE0BE-DBF9-4E68-9A96-94AFA481DF55}" type="pres">
      <dgm:prSet presAssocID="{39196D91-D192-4B71-8CF9-4AACD9F17A39}" presName="horzSpace2" presStyleCnt="0"/>
      <dgm:spPr/>
    </dgm:pt>
    <dgm:pt modelId="{4829ED3F-B670-42E3-A898-2AB8EB10B3BD}" type="pres">
      <dgm:prSet presAssocID="{39196D91-D192-4B71-8CF9-4AACD9F17A39}" presName="tx2" presStyleLbl="revTx" presStyleIdx="3" presStyleCnt="4"/>
      <dgm:spPr/>
      <dgm:t>
        <a:bodyPr/>
        <a:lstStyle/>
        <a:p>
          <a:endParaRPr lang="en-US"/>
        </a:p>
      </dgm:t>
    </dgm:pt>
    <dgm:pt modelId="{3AE8D13F-BD2C-42D6-BA96-94BF7910593D}" type="pres">
      <dgm:prSet presAssocID="{39196D91-D192-4B71-8CF9-4AACD9F17A39}" presName="vert2" presStyleCnt="0"/>
      <dgm:spPr/>
    </dgm:pt>
    <dgm:pt modelId="{79E8B4F0-F073-416A-A179-29AAA9788EBD}" type="pres">
      <dgm:prSet presAssocID="{39196D91-D192-4B71-8CF9-4AACD9F17A39}" presName="thinLine2b" presStyleLbl="callout" presStyleIdx="2" presStyleCnt="3"/>
      <dgm:spPr/>
    </dgm:pt>
    <dgm:pt modelId="{F55C7988-9072-4951-923E-29F40F93F905}" type="pres">
      <dgm:prSet presAssocID="{39196D91-D192-4B71-8CF9-4AACD9F17A39}" presName="vertSpace2b" presStyleCnt="0"/>
      <dgm:spPr/>
    </dgm:pt>
  </dgm:ptLst>
  <dgm:cxnLst>
    <dgm:cxn modelId="{0C873509-CB4F-41F0-96B7-B04FA1CAF7FA}" type="presOf" srcId="{1661C92F-A932-46E4-85B3-E37AB3D0150A}" destId="{3C092AC0-D179-4CC1-8D06-373E6579DB94}" srcOrd="0" destOrd="0" presId="urn:microsoft.com/office/officeart/2008/layout/LinedList"/>
    <dgm:cxn modelId="{783FFADF-C1B1-4775-B216-864FF95E4FA4}" type="presOf" srcId="{30D82B0E-3005-4AF1-AD52-0C08FB08F4E4}" destId="{A1348307-71D5-4683-9DCB-37E43B599BEC}" srcOrd="0" destOrd="0" presId="urn:microsoft.com/office/officeart/2008/layout/LinedList"/>
    <dgm:cxn modelId="{D01594A1-D74D-4A2D-BEB7-36086251F455}" type="presOf" srcId="{E2429E24-216A-40B8-A63F-4D00C84C9663}" destId="{466E10F8-9881-4E54-99CF-F49C523CD4DC}" srcOrd="0" destOrd="0" presId="urn:microsoft.com/office/officeart/2008/layout/LinedList"/>
    <dgm:cxn modelId="{0C133FFC-EBEE-4961-BA46-44BC98CBF2AA}" srcId="{30D82B0E-3005-4AF1-AD52-0C08FB08F4E4}" destId="{39196D91-D192-4B71-8CF9-4AACD9F17A39}" srcOrd="2" destOrd="0" parTransId="{6873CD6E-ED12-4668-8944-ECC60F26FF8F}" sibTransId="{5E52A9D9-78B0-4E89-B5C6-B2E39BEBB263}"/>
    <dgm:cxn modelId="{5495E85B-044B-4F96-8B21-D60FAF0646EE}" type="presOf" srcId="{91F5D020-0F5A-4BF9-A905-1FD48DA84D3F}" destId="{81DF247D-9A33-44A6-96D4-10225871EB06}" srcOrd="0" destOrd="0" presId="urn:microsoft.com/office/officeart/2008/layout/LinedList"/>
    <dgm:cxn modelId="{C2B8DF2E-F4CD-4948-8400-02F09CC60CA4}" srcId="{E2429E24-216A-40B8-A63F-4D00C84C9663}" destId="{30D82B0E-3005-4AF1-AD52-0C08FB08F4E4}" srcOrd="0" destOrd="0" parTransId="{58CC5994-8296-4F41-A5D3-02A8991F6496}" sibTransId="{EE88FA1B-8B1F-439D-AA09-9D4E06672D5C}"/>
    <dgm:cxn modelId="{54864E71-5F8C-492F-9C9D-D9BDF6A92C2B}" srcId="{30D82B0E-3005-4AF1-AD52-0C08FB08F4E4}" destId="{91F5D020-0F5A-4BF9-A905-1FD48DA84D3F}" srcOrd="0" destOrd="0" parTransId="{A2E3EC3E-234D-4834-BE02-509E071B32D5}" sibTransId="{400EBCE5-1B73-4F74-A40B-26F0E9D33B9E}"/>
    <dgm:cxn modelId="{0178B50D-64AF-4FD5-A48B-67A94595826B}" type="presOf" srcId="{39196D91-D192-4B71-8CF9-4AACD9F17A39}" destId="{4829ED3F-B670-42E3-A898-2AB8EB10B3BD}" srcOrd="0" destOrd="0" presId="urn:microsoft.com/office/officeart/2008/layout/LinedList"/>
    <dgm:cxn modelId="{126352D2-AB90-4318-8A65-E8F935E37381}" srcId="{30D82B0E-3005-4AF1-AD52-0C08FB08F4E4}" destId="{1661C92F-A932-46E4-85B3-E37AB3D0150A}" srcOrd="1" destOrd="0" parTransId="{CF2C58B6-1CDE-4FAB-AE0D-6B7AC37F5FF1}" sibTransId="{21848132-944D-4F84-8408-D50E646DF8D7}"/>
    <dgm:cxn modelId="{E78BF246-5E8D-4741-8138-25D94BC2405C}" type="presParOf" srcId="{466E10F8-9881-4E54-99CF-F49C523CD4DC}" destId="{2BE73905-2BD0-4781-B608-22C7F30D087C}" srcOrd="0" destOrd="0" presId="urn:microsoft.com/office/officeart/2008/layout/LinedList"/>
    <dgm:cxn modelId="{AFE3C5FE-FB4E-49B2-AD2E-B1852A44E735}" type="presParOf" srcId="{466E10F8-9881-4E54-99CF-F49C523CD4DC}" destId="{5D27589F-1835-4B99-9461-3B6386E3B4F8}" srcOrd="1" destOrd="0" presId="urn:microsoft.com/office/officeart/2008/layout/LinedList"/>
    <dgm:cxn modelId="{4649BC2D-94AC-4EDA-83F4-648F56ED69EB}" type="presParOf" srcId="{5D27589F-1835-4B99-9461-3B6386E3B4F8}" destId="{A1348307-71D5-4683-9DCB-37E43B599BEC}" srcOrd="0" destOrd="0" presId="urn:microsoft.com/office/officeart/2008/layout/LinedList"/>
    <dgm:cxn modelId="{38871008-536E-4966-AC42-45BEADF22BAE}" type="presParOf" srcId="{5D27589F-1835-4B99-9461-3B6386E3B4F8}" destId="{1F61A4D2-9F8B-4577-B1FF-86627FB59D7F}" srcOrd="1" destOrd="0" presId="urn:microsoft.com/office/officeart/2008/layout/LinedList"/>
    <dgm:cxn modelId="{22023C80-CEAB-40D2-8F91-D70813E69856}" type="presParOf" srcId="{1F61A4D2-9F8B-4577-B1FF-86627FB59D7F}" destId="{424633B3-DD52-4D73-87AE-0F5983B52CCE}" srcOrd="0" destOrd="0" presId="urn:microsoft.com/office/officeart/2008/layout/LinedList"/>
    <dgm:cxn modelId="{F8BE85A3-9768-4DE7-B0FC-BE51FB279E2B}" type="presParOf" srcId="{1F61A4D2-9F8B-4577-B1FF-86627FB59D7F}" destId="{8CC3F094-882A-4C83-BA6A-69A207D2C329}" srcOrd="1" destOrd="0" presId="urn:microsoft.com/office/officeart/2008/layout/LinedList"/>
    <dgm:cxn modelId="{7F96F5EA-B8F6-4A1E-829A-9D0CB04079D2}" type="presParOf" srcId="{8CC3F094-882A-4C83-BA6A-69A207D2C329}" destId="{AE031983-A914-4FF1-8C29-6D2AFD6E6191}" srcOrd="0" destOrd="0" presId="urn:microsoft.com/office/officeart/2008/layout/LinedList"/>
    <dgm:cxn modelId="{C9999266-C018-42C1-B8EF-B72BD41AD86D}" type="presParOf" srcId="{8CC3F094-882A-4C83-BA6A-69A207D2C329}" destId="{81DF247D-9A33-44A6-96D4-10225871EB06}" srcOrd="1" destOrd="0" presId="urn:microsoft.com/office/officeart/2008/layout/LinedList"/>
    <dgm:cxn modelId="{22EDBC30-BBCA-474B-B4A9-A78491B73921}" type="presParOf" srcId="{8CC3F094-882A-4C83-BA6A-69A207D2C329}" destId="{6903E283-6B38-4C42-9B07-2F9C6B295D39}" srcOrd="2" destOrd="0" presId="urn:microsoft.com/office/officeart/2008/layout/LinedList"/>
    <dgm:cxn modelId="{3AFA7F97-3F6C-45FA-8C4C-603E7138C195}" type="presParOf" srcId="{1F61A4D2-9F8B-4577-B1FF-86627FB59D7F}" destId="{BDDCCEA7-98C3-4D06-8C22-53186B60692C}" srcOrd="2" destOrd="0" presId="urn:microsoft.com/office/officeart/2008/layout/LinedList"/>
    <dgm:cxn modelId="{738D1440-C41F-4D97-A0F0-CB7FCE42BD9C}" type="presParOf" srcId="{1F61A4D2-9F8B-4577-B1FF-86627FB59D7F}" destId="{8FB5DAAA-7482-4C30-99DC-3308DA14DC58}" srcOrd="3" destOrd="0" presId="urn:microsoft.com/office/officeart/2008/layout/LinedList"/>
    <dgm:cxn modelId="{6A77E8C2-87E0-4F56-AE7E-0B9F46B0A7D6}" type="presParOf" srcId="{1F61A4D2-9F8B-4577-B1FF-86627FB59D7F}" destId="{521CC316-1620-456A-A273-9136EA66C075}" srcOrd="4" destOrd="0" presId="urn:microsoft.com/office/officeart/2008/layout/LinedList"/>
    <dgm:cxn modelId="{1DF2B596-20EB-4E77-A87E-A4EEEB5E5F92}" type="presParOf" srcId="{521CC316-1620-456A-A273-9136EA66C075}" destId="{B709D2CC-96D7-4C2E-B954-85B04891281C}" srcOrd="0" destOrd="0" presId="urn:microsoft.com/office/officeart/2008/layout/LinedList"/>
    <dgm:cxn modelId="{EDA72780-2868-4216-9BFF-E37657CEBCDC}" type="presParOf" srcId="{521CC316-1620-456A-A273-9136EA66C075}" destId="{3C092AC0-D179-4CC1-8D06-373E6579DB94}" srcOrd="1" destOrd="0" presId="urn:microsoft.com/office/officeart/2008/layout/LinedList"/>
    <dgm:cxn modelId="{030559A5-9630-49A6-B3E6-7C60FEFB3D59}" type="presParOf" srcId="{521CC316-1620-456A-A273-9136EA66C075}" destId="{94778760-7293-4199-AF07-3AF11B4F7B69}" srcOrd="2" destOrd="0" presId="urn:microsoft.com/office/officeart/2008/layout/LinedList"/>
    <dgm:cxn modelId="{F7E3C21B-F921-44BE-893C-85B57095F3BC}" type="presParOf" srcId="{1F61A4D2-9F8B-4577-B1FF-86627FB59D7F}" destId="{4F85EC15-368B-4D7E-B973-AAADF98F3D5A}" srcOrd="5" destOrd="0" presId="urn:microsoft.com/office/officeart/2008/layout/LinedList"/>
    <dgm:cxn modelId="{62DFF557-A919-43A8-9045-EAC54E0A6B85}" type="presParOf" srcId="{1F61A4D2-9F8B-4577-B1FF-86627FB59D7F}" destId="{A0E74BFC-9BE3-4FB3-96B3-6AB933986CFD}" srcOrd="6" destOrd="0" presId="urn:microsoft.com/office/officeart/2008/layout/LinedList"/>
    <dgm:cxn modelId="{C9C1B241-5F8C-4721-9A61-6CABE9C82B13}" type="presParOf" srcId="{1F61A4D2-9F8B-4577-B1FF-86627FB59D7F}" destId="{F00F8E25-6F8D-42F4-B677-46B03A3DF219}" srcOrd="7" destOrd="0" presId="urn:microsoft.com/office/officeart/2008/layout/LinedList"/>
    <dgm:cxn modelId="{7C77DC35-8689-484C-9992-5C68E9FA7FE6}" type="presParOf" srcId="{F00F8E25-6F8D-42F4-B677-46B03A3DF219}" destId="{505DE0BE-DBF9-4E68-9A96-94AFA481DF55}" srcOrd="0" destOrd="0" presId="urn:microsoft.com/office/officeart/2008/layout/LinedList"/>
    <dgm:cxn modelId="{0BD19FC3-01DC-4979-A738-AD830EB74815}" type="presParOf" srcId="{F00F8E25-6F8D-42F4-B677-46B03A3DF219}" destId="{4829ED3F-B670-42E3-A898-2AB8EB10B3BD}" srcOrd="1" destOrd="0" presId="urn:microsoft.com/office/officeart/2008/layout/LinedList"/>
    <dgm:cxn modelId="{3D4C3160-845D-446B-BF08-F6DB80BEBBFB}" type="presParOf" srcId="{F00F8E25-6F8D-42F4-B677-46B03A3DF219}" destId="{3AE8D13F-BD2C-42D6-BA96-94BF7910593D}" srcOrd="2" destOrd="0" presId="urn:microsoft.com/office/officeart/2008/layout/LinedList"/>
    <dgm:cxn modelId="{0380023B-9364-4E15-B8D3-6004B797B72D}" type="presParOf" srcId="{1F61A4D2-9F8B-4577-B1FF-86627FB59D7F}" destId="{79E8B4F0-F073-416A-A179-29AAA9788EBD}" srcOrd="8" destOrd="0" presId="urn:microsoft.com/office/officeart/2008/layout/LinedList"/>
    <dgm:cxn modelId="{3DC403BA-7A3A-4B46-B3BA-82D71978A77A}" type="presParOf" srcId="{1F61A4D2-9F8B-4577-B1FF-86627FB59D7F}" destId="{F55C7988-9072-4951-923E-29F40F93F90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5CD5C-91B3-41BC-B5D2-E786D89AD05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1CEEB-34E5-4854-A2B6-2071283F58A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A_©‰</a:t>
          </a:r>
          <a:r>
            <a:rPr lang="en-US" sz="36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6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100" dirty="0">
            <a:solidFill>
              <a:schemeClr val="tx1"/>
            </a:solidFill>
          </a:endParaRPr>
        </a:p>
      </dgm:t>
    </dgm:pt>
    <dgm:pt modelId="{08E2EFE9-103E-4491-B18E-CE88FA2D2D74}" type="parTrans" cxnId="{EEB69ADD-9770-449E-9D1F-F961703BDAB9}">
      <dgm:prSet/>
      <dgm:spPr/>
      <dgm:t>
        <a:bodyPr/>
        <a:lstStyle/>
        <a:p>
          <a:endParaRPr lang="en-US"/>
        </a:p>
      </dgm:t>
    </dgm:pt>
    <dgm:pt modelId="{B22CA2F0-A44D-4C9E-A804-D86CFB07140E}" type="sibTrans" cxnId="{EEB69ADD-9770-449E-9D1F-F961703BDAB9}">
      <dgm:prSet/>
      <dgm:spPr/>
      <dgm:t>
        <a:bodyPr/>
        <a:lstStyle/>
        <a:p>
          <a:endParaRPr lang="en-US"/>
        </a:p>
      </dgm:t>
    </dgm:pt>
    <dgm:pt modelId="{8479DD9A-AEEB-4CC0-AC03-7E8BC6915473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000" dirty="0"/>
        </a:p>
      </dgm:t>
    </dgm:pt>
    <dgm:pt modelId="{9453AC16-DD29-4C7C-A09D-57D078ECAAE6}" type="parTrans" cxnId="{56C6E952-E635-467E-A228-17F2E5BCF605}">
      <dgm:prSet/>
      <dgm:spPr/>
      <dgm:t>
        <a:bodyPr/>
        <a:lstStyle/>
        <a:p>
          <a:endParaRPr lang="en-US"/>
        </a:p>
      </dgm:t>
    </dgm:pt>
    <dgm:pt modelId="{65C116D4-8D8B-4518-A82E-4EB4648C7536}" type="sibTrans" cxnId="{56C6E952-E635-467E-A228-17F2E5BCF605}">
      <dgm:prSet/>
      <dgm:spPr/>
      <dgm:t>
        <a:bodyPr/>
        <a:lstStyle/>
        <a:p>
          <a:endParaRPr lang="en-US"/>
        </a:p>
      </dgm:t>
    </dgm:pt>
    <dgm:pt modelId="{AB2FDBF7-7B2F-4340-B0E4-41585F68A73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mvgvwRK</a:t>
          </a:r>
          <a:r>
            <a: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200" b="1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500" dirty="0">
            <a:solidFill>
              <a:schemeClr val="tx1"/>
            </a:solidFill>
          </a:endParaRPr>
        </a:p>
      </dgm:t>
    </dgm:pt>
    <dgm:pt modelId="{E7781BCB-5280-4720-A3D8-8899C2722949}" type="parTrans" cxnId="{20DB034F-8FE1-4993-B603-FB6D246F6607}">
      <dgm:prSet/>
      <dgm:spPr/>
      <dgm:t>
        <a:bodyPr/>
        <a:lstStyle/>
        <a:p>
          <a:endParaRPr lang="en-US"/>
        </a:p>
      </dgm:t>
    </dgm:pt>
    <dgm:pt modelId="{B1E883ED-B40E-498E-B009-B8F173A0E55A}" type="sibTrans" cxnId="{20DB034F-8FE1-4993-B603-FB6D246F6607}">
      <dgm:prSet/>
      <dgm:spPr/>
      <dgm:t>
        <a:bodyPr/>
        <a:lstStyle/>
        <a:p>
          <a:endParaRPr lang="en-US"/>
        </a:p>
      </dgm:t>
    </dgm:pt>
    <dgm:pt modelId="{0B1C33D0-D4D0-4316-A09A-A28B94938BAD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1.AewnZ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Kiv</a:t>
          </a:r>
          <a:endParaRPr lang="en-US" dirty="0"/>
        </a:p>
      </dgm:t>
    </dgm:pt>
    <dgm:pt modelId="{093465EB-4631-4072-8516-E90CCFA8E4C9}" type="parTrans" cxnId="{18886291-BBBB-45DD-B63D-70D5EC4E5EFC}">
      <dgm:prSet/>
      <dgm:spPr/>
      <dgm:t>
        <a:bodyPr/>
        <a:lstStyle/>
        <a:p>
          <a:endParaRPr lang="en-US"/>
        </a:p>
      </dgm:t>
    </dgm:pt>
    <dgm:pt modelId="{E9B46BE1-5C19-494E-AF12-F00A3236D51C}" type="sibTrans" cxnId="{18886291-BBBB-45DD-B63D-70D5EC4E5EFC}">
      <dgm:prSet/>
      <dgm:spPr/>
      <dgm:t>
        <a:bodyPr/>
        <a:lstStyle/>
        <a:p>
          <a:endParaRPr lang="en-US"/>
        </a:p>
      </dgm:t>
    </dgm:pt>
    <dgm:pt modelId="{4EB36CC2-3A5B-4522-9A11-D861FA63F773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2.Kg©ms¯’vb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dirty="0"/>
        </a:p>
      </dgm:t>
    </dgm:pt>
    <dgm:pt modelId="{371D428A-1242-4AE0-ACBE-A90635E2C962}" type="parTrans" cxnId="{18833D11-6529-40C8-A687-E89256507A91}">
      <dgm:prSet/>
      <dgm:spPr/>
      <dgm:t>
        <a:bodyPr/>
        <a:lstStyle/>
        <a:p>
          <a:endParaRPr lang="en-US"/>
        </a:p>
      </dgm:t>
    </dgm:pt>
    <dgm:pt modelId="{6D9ED05A-5EA0-4AAA-919C-F3D3D371E912}" type="sibTrans" cxnId="{18833D11-6529-40C8-A687-E89256507A91}">
      <dgm:prSet/>
      <dgm:spPr/>
      <dgm:t>
        <a:bodyPr/>
        <a:lstStyle/>
        <a:p>
          <a:endParaRPr lang="en-US"/>
        </a:p>
      </dgm:t>
    </dgm:pt>
    <dgm:pt modelId="{624BFB62-54AF-4CA7-A4BB-1A79C432687F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weµq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gybvdv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dirty="0"/>
        </a:p>
      </dgm:t>
    </dgm:pt>
    <dgm:pt modelId="{23F0E01E-B253-45CA-8249-0DDDADAB8C3C}" type="parTrans" cxnId="{8108B8F6-9199-4C70-AE3E-7A0EAC8CAA98}">
      <dgm:prSet/>
      <dgm:spPr/>
      <dgm:t>
        <a:bodyPr/>
        <a:lstStyle/>
        <a:p>
          <a:endParaRPr lang="en-US"/>
        </a:p>
      </dgm:t>
    </dgm:pt>
    <dgm:pt modelId="{A949430C-D23E-4206-9651-25A41D5AFDC1}" type="sibTrans" cxnId="{8108B8F6-9199-4C70-AE3E-7A0EAC8CAA98}">
      <dgm:prSet/>
      <dgm:spPr/>
      <dgm:t>
        <a:bodyPr/>
        <a:lstStyle/>
        <a:p>
          <a:endParaRPr lang="en-US"/>
        </a:p>
      </dgm:t>
    </dgm:pt>
    <dgm:pt modelId="{23FD12A8-C0ED-4B70-8D39-D4549962D29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g‡a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mgZvweavb</a:t>
          </a:r>
          <a:endParaRPr lang="en-US" sz="2000" dirty="0"/>
        </a:p>
      </dgm:t>
    </dgm:pt>
    <dgm:pt modelId="{CD5C97A2-ABB7-427C-A942-1DFFF8D16396}" type="parTrans" cxnId="{86BADF7C-0D31-4E72-AD72-8AAEFA2B38E7}">
      <dgm:prSet/>
      <dgm:spPr/>
      <dgm:t>
        <a:bodyPr/>
        <a:lstStyle/>
        <a:p>
          <a:endParaRPr lang="en-US"/>
        </a:p>
      </dgm:t>
    </dgm:pt>
    <dgm:pt modelId="{39485BD9-3012-451F-993E-CA1143B6E0C7}" type="sibTrans" cxnId="{86BADF7C-0D31-4E72-AD72-8AAEFA2B38E7}">
      <dgm:prSet/>
      <dgm:spPr/>
      <dgm:t>
        <a:bodyPr/>
        <a:lstStyle/>
        <a:p>
          <a:endParaRPr lang="en-US"/>
        </a:p>
      </dgm:t>
    </dgm:pt>
    <dgm:pt modelId="{C78B591E-9025-426D-9904-CE3EC6C8FD6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RvZxq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Avq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dirty="0"/>
        </a:p>
      </dgm:t>
    </dgm:pt>
    <dgm:pt modelId="{CE201FE9-C9D0-4436-BAF3-9DDB23F73617}" type="parTrans" cxnId="{6F9C4F50-8E14-47DD-9F66-CDC32E677A37}">
      <dgm:prSet/>
      <dgm:spPr/>
      <dgm:t>
        <a:bodyPr/>
        <a:lstStyle/>
        <a:p>
          <a:endParaRPr lang="en-US"/>
        </a:p>
      </dgm:t>
    </dgm:pt>
    <dgm:pt modelId="{C60EB85F-D84C-4587-AFC9-0C9A5692234D}" type="sibTrans" cxnId="{6F9C4F50-8E14-47DD-9F66-CDC32E677A37}">
      <dgm:prSet/>
      <dgm:spPr/>
      <dgm:t>
        <a:bodyPr/>
        <a:lstStyle/>
        <a:p>
          <a:endParaRPr lang="en-US"/>
        </a:p>
      </dgm:t>
    </dgm:pt>
    <dgm:pt modelId="{9E4543DF-9830-4192-AC19-134F4E08B18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AvšÍR©vwZK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evRv‡i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cÖ‡ek</a:t>
          </a:r>
          <a:endParaRPr lang="en-US" sz="2000" dirty="0"/>
        </a:p>
      </dgm:t>
    </dgm:pt>
    <dgm:pt modelId="{1D70B575-27E7-49A9-81C9-53BB8B5BCF70}" type="parTrans" cxnId="{B37314B2-5747-4994-979D-C636896C5542}">
      <dgm:prSet/>
      <dgm:spPr/>
      <dgm:t>
        <a:bodyPr/>
        <a:lstStyle/>
        <a:p>
          <a:endParaRPr lang="en-US"/>
        </a:p>
      </dgm:t>
    </dgm:pt>
    <dgm:pt modelId="{B4F551D2-44B6-434F-BFFB-071FE321216E}" type="sibTrans" cxnId="{B37314B2-5747-4994-979D-C636896C5542}">
      <dgm:prSet/>
      <dgm:spPr/>
      <dgm:t>
        <a:bodyPr/>
        <a:lstStyle/>
        <a:p>
          <a:endParaRPr lang="en-US"/>
        </a:p>
      </dgm:t>
    </dgm:pt>
    <dgm:pt modelId="{E15F4EC8-C107-4A32-BC32-3E9767A0B09B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bZzb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cÖPjb</a:t>
          </a:r>
          <a:endParaRPr lang="en-US" sz="2000" dirty="0"/>
        </a:p>
      </dgm:t>
    </dgm:pt>
    <dgm:pt modelId="{5D58B5C4-2522-426B-B7A4-435AA86D6F6F}" type="parTrans" cxnId="{2DD68FF3-84BE-4C57-9188-F2F0A447BC21}">
      <dgm:prSet/>
      <dgm:spPr/>
      <dgm:t>
        <a:bodyPr/>
        <a:lstStyle/>
        <a:p>
          <a:endParaRPr lang="en-US"/>
        </a:p>
      </dgm:t>
    </dgm:pt>
    <dgm:pt modelId="{51B1C923-7F1A-4BE1-9D1D-250B22F1C737}" type="sibTrans" cxnId="{2DD68FF3-84BE-4C57-9188-F2F0A447BC21}">
      <dgm:prSet/>
      <dgm:spPr/>
      <dgm:t>
        <a:bodyPr/>
        <a:lstStyle/>
        <a:p>
          <a:endParaRPr lang="en-US"/>
        </a:p>
      </dgm:t>
    </dgm:pt>
    <dgm:pt modelId="{A0B467B4-C9F1-4B6F-AFE6-A768DFF21A0D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3.m‡PZbZv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dirty="0"/>
        </a:p>
      </dgm:t>
    </dgm:pt>
    <dgm:pt modelId="{BCE23A6D-9FD4-48CD-AF68-49F43627E4BC}" type="parTrans" cxnId="{ADC0DA80-1DFF-4F8C-9D04-3C4755810D71}">
      <dgm:prSet/>
      <dgm:spPr/>
      <dgm:t>
        <a:bodyPr/>
        <a:lstStyle/>
        <a:p>
          <a:endParaRPr lang="en-US"/>
        </a:p>
      </dgm:t>
    </dgm:pt>
    <dgm:pt modelId="{CFE83A6D-8A50-4599-9555-9950A764D593}" type="sibTrans" cxnId="{ADC0DA80-1DFF-4F8C-9D04-3C4755810D71}">
      <dgm:prSet/>
      <dgm:spPr/>
      <dgm:t>
        <a:bodyPr/>
        <a:lstStyle/>
        <a:p>
          <a:endParaRPr lang="en-US"/>
        </a:p>
      </dgm:t>
    </dgm:pt>
    <dgm:pt modelId="{77DAEF50-D699-4DFE-A26D-CDF255630C25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4.RxebhvÎvi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gv‡bvDbœqb</a:t>
          </a:r>
          <a:endParaRPr lang="en-US" dirty="0"/>
        </a:p>
      </dgm:t>
    </dgm:pt>
    <dgm:pt modelId="{26980EEB-D0AE-41C7-912A-93582667BDE8}" type="parTrans" cxnId="{B0EDB08B-E407-4D6E-A4D4-AA3989235384}">
      <dgm:prSet/>
      <dgm:spPr/>
      <dgm:t>
        <a:bodyPr/>
        <a:lstStyle/>
        <a:p>
          <a:endParaRPr lang="en-US"/>
        </a:p>
      </dgm:t>
    </dgm:pt>
    <dgm:pt modelId="{4B1B67DC-8451-43B1-8D20-D0E2C2FC4584}" type="sibTrans" cxnId="{B0EDB08B-E407-4D6E-A4D4-AA3989235384}">
      <dgm:prSet/>
      <dgm:spPr/>
      <dgm:t>
        <a:bodyPr/>
        <a:lstStyle/>
        <a:p>
          <a:endParaRPr lang="en-US"/>
        </a:p>
      </dgm:t>
    </dgm:pt>
    <dgm:pt modelId="{E131A9E6-C40B-42FB-BB61-B3E2C4521360}">
      <dgm:prSet phldrT="[Text]"/>
      <dgm:spPr/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5.RvZxqZv‡eva </a:t>
          </a:r>
          <a:r>
            <a:rPr lang="en-US" b="1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   </a:t>
          </a:r>
          <a:endParaRPr lang="en-US" dirty="0"/>
        </a:p>
      </dgm:t>
    </dgm:pt>
    <dgm:pt modelId="{ECB70D16-3563-46D6-9F3F-105B97A4CB45}" type="parTrans" cxnId="{2276A261-FF0E-4DE9-918B-F17E166388F8}">
      <dgm:prSet/>
      <dgm:spPr/>
      <dgm:t>
        <a:bodyPr/>
        <a:lstStyle/>
        <a:p>
          <a:endParaRPr lang="en-US"/>
        </a:p>
      </dgm:t>
    </dgm:pt>
    <dgm:pt modelId="{3DEAEBFC-7008-469F-99B4-A1111791C836}" type="sibTrans" cxnId="{2276A261-FF0E-4DE9-918B-F17E166388F8}">
      <dgm:prSet/>
      <dgm:spPr/>
      <dgm:t>
        <a:bodyPr/>
        <a:lstStyle/>
        <a:p>
          <a:endParaRPr lang="en-US"/>
        </a:p>
      </dgm:t>
    </dgm:pt>
    <dgm:pt modelId="{59C0CE3A-0E1C-4D8E-92B7-C613D07CC346}" type="pres">
      <dgm:prSet presAssocID="{2C05CD5C-91B3-41BC-B5D2-E786D89AD0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F4E6B3-F5A7-46E6-9DC0-080975BB1D3F}" type="pres">
      <dgm:prSet presAssocID="{A801CEEB-34E5-4854-A2B6-2071283F58A8}" presName="linNode" presStyleCnt="0"/>
      <dgm:spPr/>
    </dgm:pt>
    <dgm:pt modelId="{D9CBC8E2-BC22-44BA-9071-42AE1452C78E}" type="pres">
      <dgm:prSet presAssocID="{A801CEEB-34E5-4854-A2B6-2071283F58A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FDBD-7FDC-46BD-9402-40C225DBD3E2}" type="pres">
      <dgm:prSet presAssocID="{A801CEEB-34E5-4854-A2B6-2071283F58A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18D88-1FD6-4C93-B351-B51313300E67}" type="pres">
      <dgm:prSet presAssocID="{B22CA2F0-A44D-4C9E-A804-D86CFB07140E}" presName="spacing" presStyleCnt="0"/>
      <dgm:spPr/>
    </dgm:pt>
    <dgm:pt modelId="{04423E80-5369-4B71-BF0D-A2D3A4969798}" type="pres">
      <dgm:prSet presAssocID="{AB2FDBF7-7B2F-4340-B0E4-41585F68A736}" presName="linNode" presStyleCnt="0"/>
      <dgm:spPr/>
    </dgm:pt>
    <dgm:pt modelId="{46A2436D-E361-46D5-A08B-45E7D89676DB}" type="pres">
      <dgm:prSet presAssocID="{AB2FDBF7-7B2F-4340-B0E4-41585F68A73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2A01C-368E-4752-9AAF-30754D503797}" type="pres">
      <dgm:prSet presAssocID="{AB2FDBF7-7B2F-4340-B0E4-41585F68A73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86291-BBBB-45DD-B63D-70D5EC4E5EFC}" srcId="{AB2FDBF7-7B2F-4340-B0E4-41585F68A736}" destId="{0B1C33D0-D4D0-4316-A09A-A28B94938BAD}" srcOrd="0" destOrd="0" parTransId="{093465EB-4631-4072-8516-E90CCFA8E4C9}" sibTransId="{E9B46BE1-5C19-494E-AF12-F00A3236D51C}"/>
    <dgm:cxn modelId="{92098D53-B843-4E72-9D8D-660840F2C1A4}" type="presOf" srcId="{E15F4EC8-C107-4A32-BC32-3E9767A0B09B}" destId="{9C36FDBD-7FDC-46BD-9402-40C225DBD3E2}" srcOrd="0" destOrd="5" presId="urn:microsoft.com/office/officeart/2005/8/layout/vList6"/>
    <dgm:cxn modelId="{6F9C4F50-8E14-47DD-9F66-CDC32E677A37}" srcId="{A801CEEB-34E5-4854-A2B6-2071283F58A8}" destId="{C78B591E-9025-426D-9904-CE3EC6C8FD60}" srcOrd="3" destOrd="0" parTransId="{CE201FE9-C9D0-4436-BAF3-9DDB23F73617}" sibTransId="{C60EB85F-D84C-4587-AFC9-0C9A5692234D}"/>
    <dgm:cxn modelId="{3B47EFC4-6BCB-4AEE-B58A-AB360774665E}" type="presOf" srcId="{624BFB62-54AF-4CA7-A4BB-1A79C432687F}" destId="{9C36FDBD-7FDC-46BD-9402-40C225DBD3E2}" srcOrd="0" destOrd="1" presId="urn:microsoft.com/office/officeart/2005/8/layout/vList6"/>
    <dgm:cxn modelId="{20DB034F-8FE1-4993-B603-FB6D246F6607}" srcId="{2C05CD5C-91B3-41BC-B5D2-E786D89AD05E}" destId="{AB2FDBF7-7B2F-4340-B0E4-41585F68A736}" srcOrd="1" destOrd="0" parTransId="{E7781BCB-5280-4720-A3D8-8899C2722949}" sibTransId="{B1E883ED-B40E-498E-B009-B8F173A0E55A}"/>
    <dgm:cxn modelId="{5A9013C0-FA0C-457A-A27D-EB5ACAA37DA4}" type="presOf" srcId="{AB2FDBF7-7B2F-4340-B0E4-41585F68A736}" destId="{46A2436D-E361-46D5-A08B-45E7D89676DB}" srcOrd="0" destOrd="0" presId="urn:microsoft.com/office/officeart/2005/8/layout/vList6"/>
    <dgm:cxn modelId="{EA208FEB-3FD8-48E2-9948-A7DD4369EE0E}" type="presOf" srcId="{23FD12A8-C0ED-4B70-8D39-D4549962D290}" destId="{9C36FDBD-7FDC-46BD-9402-40C225DBD3E2}" srcOrd="0" destOrd="2" presId="urn:microsoft.com/office/officeart/2005/8/layout/vList6"/>
    <dgm:cxn modelId="{335444DB-DC1C-4D92-B33D-DE0CEFF2CD82}" type="presOf" srcId="{4EB36CC2-3A5B-4522-9A11-D861FA63F773}" destId="{E302A01C-368E-4752-9AAF-30754D503797}" srcOrd="0" destOrd="1" presId="urn:microsoft.com/office/officeart/2005/8/layout/vList6"/>
    <dgm:cxn modelId="{18833D11-6529-40C8-A687-E89256507A91}" srcId="{AB2FDBF7-7B2F-4340-B0E4-41585F68A736}" destId="{4EB36CC2-3A5B-4522-9A11-D861FA63F773}" srcOrd="1" destOrd="0" parTransId="{371D428A-1242-4AE0-ACBE-A90635E2C962}" sibTransId="{6D9ED05A-5EA0-4AAA-919C-F3D3D371E912}"/>
    <dgm:cxn modelId="{495F16AE-65E2-4C57-8BE6-AC36648218BB}" type="presOf" srcId="{A0B467B4-C9F1-4B6F-AFE6-A768DFF21A0D}" destId="{E302A01C-368E-4752-9AAF-30754D503797}" srcOrd="0" destOrd="2" presId="urn:microsoft.com/office/officeart/2005/8/layout/vList6"/>
    <dgm:cxn modelId="{B0EDB08B-E407-4D6E-A4D4-AA3989235384}" srcId="{AB2FDBF7-7B2F-4340-B0E4-41585F68A736}" destId="{77DAEF50-D699-4DFE-A26D-CDF255630C25}" srcOrd="3" destOrd="0" parTransId="{26980EEB-D0AE-41C7-912A-93582667BDE8}" sibTransId="{4B1B67DC-8451-43B1-8D20-D0E2C2FC4584}"/>
    <dgm:cxn modelId="{081A8193-E744-4D45-87EB-98C8ACABAE03}" type="presOf" srcId="{E131A9E6-C40B-42FB-BB61-B3E2C4521360}" destId="{E302A01C-368E-4752-9AAF-30754D503797}" srcOrd="0" destOrd="4" presId="urn:microsoft.com/office/officeart/2005/8/layout/vList6"/>
    <dgm:cxn modelId="{2276A261-FF0E-4DE9-918B-F17E166388F8}" srcId="{AB2FDBF7-7B2F-4340-B0E4-41585F68A736}" destId="{E131A9E6-C40B-42FB-BB61-B3E2C4521360}" srcOrd="4" destOrd="0" parTransId="{ECB70D16-3563-46D6-9F3F-105B97A4CB45}" sibTransId="{3DEAEBFC-7008-469F-99B4-A1111791C836}"/>
    <dgm:cxn modelId="{49D83390-9FE3-4551-B3A4-09901B3D021B}" type="presOf" srcId="{A801CEEB-34E5-4854-A2B6-2071283F58A8}" destId="{D9CBC8E2-BC22-44BA-9071-42AE1452C78E}" srcOrd="0" destOrd="0" presId="urn:microsoft.com/office/officeart/2005/8/layout/vList6"/>
    <dgm:cxn modelId="{56C6E952-E635-467E-A228-17F2E5BCF605}" srcId="{A801CEEB-34E5-4854-A2B6-2071283F58A8}" destId="{8479DD9A-AEEB-4CC0-AC03-7E8BC6915473}" srcOrd="0" destOrd="0" parTransId="{9453AC16-DD29-4C7C-A09D-57D078ECAAE6}" sibTransId="{65C116D4-8D8B-4518-A82E-4EB4648C7536}"/>
    <dgm:cxn modelId="{ADC0DA80-1DFF-4F8C-9D04-3C4755810D71}" srcId="{AB2FDBF7-7B2F-4340-B0E4-41585F68A736}" destId="{A0B467B4-C9F1-4B6F-AFE6-A768DFF21A0D}" srcOrd="2" destOrd="0" parTransId="{BCE23A6D-9FD4-48CD-AF68-49F43627E4BC}" sibTransId="{CFE83A6D-8A50-4599-9555-9950A764D593}"/>
    <dgm:cxn modelId="{2DD68FF3-84BE-4C57-9188-F2F0A447BC21}" srcId="{A801CEEB-34E5-4854-A2B6-2071283F58A8}" destId="{E15F4EC8-C107-4A32-BC32-3E9767A0B09B}" srcOrd="5" destOrd="0" parTransId="{5D58B5C4-2522-426B-B7A4-435AA86D6F6F}" sibTransId="{51B1C923-7F1A-4BE1-9D1D-250B22F1C737}"/>
    <dgm:cxn modelId="{B5043C9D-3AA9-4D09-939E-487DA57BBE30}" type="presOf" srcId="{9E4543DF-9830-4192-AC19-134F4E08B186}" destId="{9C36FDBD-7FDC-46BD-9402-40C225DBD3E2}" srcOrd="0" destOrd="4" presId="urn:microsoft.com/office/officeart/2005/8/layout/vList6"/>
    <dgm:cxn modelId="{B37314B2-5747-4994-979D-C636896C5542}" srcId="{A801CEEB-34E5-4854-A2B6-2071283F58A8}" destId="{9E4543DF-9830-4192-AC19-134F4E08B186}" srcOrd="4" destOrd="0" parTransId="{1D70B575-27E7-49A9-81C9-53BB8B5BCF70}" sibTransId="{B4F551D2-44B6-434F-BFFB-071FE321216E}"/>
    <dgm:cxn modelId="{EEB69ADD-9770-449E-9D1F-F961703BDAB9}" srcId="{2C05CD5C-91B3-41BC-B5D2-E786D89AD05E}" destId="{A801CEEB-34E5-4854-A2B6-2071283F58A8}" srcOrd="0" destOrd="0" parTransId="{08E2EFE9-103E-4491-B18E-CE88FA2D2D74}" sibTransId="{B22CA2F0-A44D-4C9E-A804-D86CFB07140E}"/>
    <dgm:cxn modelId="{6CC6A4A9-752C-4B00-BACD-FA450FF3F866}" type="presOf" srcId="{77DAEF50-D699-4DFE-A26D-CDF255630C25}" destId="{E302A01C-368E-4752-9AAF-30754D503797}" srcOrd="0" destOrd="3" presId="urn:microsoft.com/office/officeart/2005/8/layout/vList6"/>
    <dgm:cxn modelId="{B7C375B0-E509-41FE-8372-347BE36931C4}" type="presOf" srcId="{C78B591E-9025-426D-9904-CE3EC6C8FD60}" destId="{9C36FDBD-7FDC-46BD-9402-40C225DBD3E2}" srcOrd="0" destOrd="3" presId="urn:microsoft.com/office/officeart/2005/8/layout/vList6"/>
    <dgm:cxn modelId="{20A855AF-C286-4F9B-888A-779A0254A332}" type="presOf" srcId="{8479DD9A-AEEB-4CC0-AC03-7E8BC6915473}" destId="{9C36FDBD-7FDC-46BD-9402-40C225DBD3E2}" srcOrd="0" destOrd="0" presId="urn:microsoft.com/office/officeart/2005/8/layout/vList6"/>
    <dgm:cxn modelId="{86BADF7C-0D31-4E72-AD72-8AAEFA2B38E7}" srcId="{A801CEEB-34E5-4854-A2B6-2071283F58A8}" destId="{23FD12A8-C0ED-4B70-8D39-D4549962D290}" srcOrd="2" destOrd="0" parTransId="{CD5C97A2-ABB7-427C-A942-1DFFF8D16396}" sibTransId="{39485BD9-3012-451F-993E-CA1143B6E0C7}"/>
    <dgm:cxn modelId="{8108B8F6-9199-4C70-AE3E-7A0EAC8CAA98}" srcId="{A801CEEB-34E5-4854-A2B6-2071283F58A8}" destId="{624BFB62-54AF-4CA7-A4BB-1A79C432687F}" srcOrd="1" destOrd="0" parTransId="{23F0E01E-B253-45CA-8249-0DDDADAB8C3C}" sibTransId="{A949430C-D23E-4206-9651-25A41D5AFDC1}"/>
    <dgm:cxn modelId="{E93CB382-79E7-43A7-B676-5648383F27A5}" type="presOf" srcId="{0B1C33D0-D4D0-4316-A09A-A28B94938BAD}" destId="{E302A01C-368E-4752-9AAF-30754D503797}" srcOrd="0" destOrd="0" presId="urn:microsoft.com/office/officeart/2005/8/layout/vList6"/>
    <dgm:cxn modelId="{41F03406-63B5-4A9C-8C59-06B152EBBCE2}" type="presOf" srcId="{2C05CD5C-91B3-41BC-B5D2-E786D89AD05E}" destId="{59C0CE3A-0E1C-4D8E-92B7-C613D07CC346}" srcOrd="0" destOrd="0" presId="urn:microsoft.com/office/officeart/2005/8/layout/vList6"/>
    <dgm:cxn modelId="{FEC97A5C-7406-4243-894B-6B9D31741D1F}" type="presParOf" srcId="{59C0CE3A-0E1C-4D8E-92B7-C613D07CC346}" destId="{B9F4E6B3-F5A7-46E6-9DC0-080975BB1D3F}" srcOrd="0" destOrd="0" presId="urn:microsoft.com/office/officeart/2005/8/layout/vList6"/>
    <dgm:cxn modelId="{39C8C912-7B0D-478C-8ED8-81036174C75D}" type="presParOf" srcId="{B9F4E6B3-F5A7-46E6-9DC0-080975BB1D3F}" destId="{D9CBC8E2-BC22-44BA-9071-42AE1452C78E}" srcOrd="0" destOrd="0" presId="urn:microsoft.com/office/officeart/2005/8/layout/vList6"/>
    <dgm:cxn modelId="{B331F4D6-21A2-492C-83E0-CD20BCDF213D}" type="presParOf" srcId="{B9F4E6B3-F5A7-46E6-9DC0-080975BB1D3F}" destId="{9C36FDBD-7FDC-46BD-9402-40C225DBD3E2}" srcOrd="1" destOrd="0" presId="urn:microsoft.com/office/officeart/2005/8/layout/vList6"/>
    <dgm:cxn modelId="{556255DF-DE68-4511-88CE-27DB76975FB5}" type="presParOf" srcId="{59C0CE3A-0E1C-4D8E-92B7-C613D07CC346}" destId="{0D118D88-1FD6-4C93-B351-B51313300E67}" srcOrd="1" destOrd="0" presId="urn:microsoft.com/office/officeart/2005/8/layout/vList6"/>
    <dgm:cxn modelId="{0E304E7A-B9C6-43D8-AC09-A74DD80565EC}" type="presParOf" srcId="{59C0CE3A-0E1C-4D8E-92B7-C613D07CC346}" destId="{04423E80-5369-4B71-BF0D-A2D3A4969798}" srcOrd="2" destOrd="0" presId="urn:microsoft.com/office/officeart/2005/8/layout/vList6"/>
    <dgm:cxn modelId="{435713FD-62EB-449A-8429-59DB837E02E9}" type="presParOf" srcId="{04423E80-5369-4B71-BF0D-A2D3A4969798}" destId="{46A2436D-E361-46D5-A08B-45E7D89676DB}" srcOrd="0" destOrd="0" presId="urn:microsoft.com/office/officeart/2005/8/layout/vList6"/>
    <dgm:cxn modelId="{C87E9390-8DDB-44E9-9C91-D0056E8089F0}" type="presParOf" srcId="{04423E80-5369-4B71-BF0D-A2D3A4969798}" destId="{E302A01C-368E-4752-9AAF-30754D50379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73905-2BD0-4781-B608-22C7F30D087C}">
      <dsp:nvSpPr>
        <dsp:cNvPr id="0" name=""/>
        <dsp:cNvSpPr/>
      </dsp:nvSpPr>
      <dsp:spPr>
        <a:xfrm>
          <a:off x="0" y="1894"/>
          <a:ext cx="1036962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48307-71D5-4683-9DCB-37E43B599BEC}">
      <dsp:nvSpPr>
        <dsp:cNvPr id="0" name=""/>
        <dsp:cNvSpPr/>
      </dsp:nvSpPr>
      <dsp:spPr>
        <a:xfrm>
          <a:off x="0" y="1894"/>
          <a:ext cx="2073926" cy="3876061"/>
        </a:xfrm>
        <a:prstGeom prst="rect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i="1" kern="1200" dirty="0" smtClean="0">
            <a:solidFill>
              <a:schemeClr val="tx1"/>
            </a:solidFill>
            <a:latin typeface="SutonnyMJ" pitchFamily="2" charset="0"/>
            <a:cs typeface="SutonnyMJ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  <a:endParaRPr lang="en-US" sz="2800" i="1" kern="1200" dirty="0">
            <a:solidFill>
              <a:schemeClr val="tx1"/>
            </a:solidFill>
          </a:endParaRPr>
        </a:p>
      </dsp:txBody>
      <dsp:txXfrm>
        <a:off x="0" y="1894"/>
        <a:ext cx="2073926" cy="3876061"/>
      </dsp:txXfrm>
    </dsp:sp>
    <dsp:sp modelId="{81DF247D-9A33-44A6-96D4-10225871EB06}">
      <dsp:nvSpPr>
        <dsp:cNvPr id="0" name=""/>
        <dsp:cNvSpPr/>
      </dsp:nvSpPr>
      <dsp:spPr>
        <a:xfrm>
          <a:off x="2229470" y="62457"/>
          <a:ext cx="8140159" cy="1211269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(K)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c~e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wecYb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cwi‡ek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we‡kølY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evRvi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Z_¨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msMÖn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cwiKíbv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Dbœqb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4. µq</a:t>
          </a:r>
          <a:endParaRPr lang="en-US" sz="2400" i="1" kern="1200" dirty="0"/>
        </a:p>
      </dsp:txBody>
      <dsp:txXfrm>
        <a:off x="2229470" y="62457"/>
        <a:ext cx="8140159" cy="1211269"/>
      </dsp:txXfrm>
    </dsp:sp>
    <dsp:sp modelId="{BDDCCEA7-98C3-4D06-8C22-53186B60692C}">
      <dsp:nvSpPr>
        <dsp:cNvPr id="0" name=""/>
        <dsp:cNvSpPr/>
      </dsp:nvSpPr>
      <dsp:spPr>
        <a:xfrm>
          <a:off x="2073926" y="1273727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92AC0-D179-4CC1-8D06-373E6579DB94}">
      <dsp:nvSpPr>
        <dsp:cNvPr id="0" name=""/>
        <dsp:cNvSpPr/>
      </dsp:nvSpPr>
      <dsp:spPr>
        <a:xfrm>
          <a:off x="2229470" y="1334290"/>
          <a:ext cx="8140159" cy="1211269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(L)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Drcv`b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cÖwgZKiY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2.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ch©vwqZKiY</a:t>
          </a:r>
          <a:r>
            <a:rPr lang="en-US" sz="2400" b="1" i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3.cwienb 4.¸`vgRvZKiY 5.‡gvoKxKiY 6.weÁvcb 7. </a:t>
          </a:r>
          <a:r>
            <a:rPr lang="en-US" sz="2400" b="1" i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weµq</a:t>
          </a:r>
          <a:endParaRPr lang="en-US" sz="1600" i="1" kern="1200" dirty="0"/>
        </a:p>
      </dsp:txBody>
      <dsp:txXfrm>
        <a:off x="2229470" y="1334290"/>
        <a:ext cx="8140159" cy="1211269"/>
      </dsp:txXfrm>
    </dsp:sp>
    <dsp:sp modelId="{4F85EC15-368B-4D7E-B973-AAADF98F3D5A}">
      <dsp:nvSpPr>
        <dsp:cNvPr id="0" name=""/>
        <dsp:cNvSpPr/>
      </dsp:nvSpPr>
      <dsp:spPr>
        <a:xfrm>
          <a:off x="2073926" y="2545559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9ED3F-B670-42E3-A898-2AB8EB10B3BD}">
      <dsp:nvSpPr>
        <dsp:cNvPr id="0" name=""/>
        <dsp:cNvSpPr/>
      </dsp:nvSpPr>
      <dsp:spPr>
        <a:xfrm>
          <a:off x="2229470" y="2606122"/>
          <a:ext cx="8140159" cy="1211269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(M) weµ‡qi </a:t>
          </a:r>
          <a:r>
            <a:rPr lang="en-US" sz="28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cieZx</a:t>
          </a: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© </a:t>
          </a:r>
          <a:r>
            <a:rPr lang="en-US" sz="28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Kvh©vewj</a:t>
          </a:r>
          <a:r>
            <a:rPr lang="en-US" sz="28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1.weµ‡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qvËi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†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mev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cÖ`vb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2.‡fv³vi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mš‘wó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cwigvc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3.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ms‡kvabg~jK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e¨e</a:t>
          </a:r>
          <a:r>
            <a:rPr lang="en-US" sz="2400" b="1" i="1" kern="1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¯’ </a:t>
          </a:r>
          <a:r>
            <a:rPr lang="en-US" sz="2400" b="1" i="1" kern="1200" dirty="0" err="1" smtClean="0">
              <a:solidFill>
                <a:schemeClr val="bg1"/>
              </a:solidFill>
              <a:latin typeface="SutonnyMJ" pitchFamily="2" charset="0"/>
              <a:cs typeface="SutonnyMJ" pitchFamily="2" charset="0"/>
            </a:rPr>
            <a:t>MÖnb</a:t>
          </a:r>
          <a:endParaRPr lang="en-US" sz="2000" i="1" kern="1200" dirty="0">
            <a:solidFill>
              <a:schemeClr val="bg1"/>
            </a:solidFill>
          </a:endParaRPr>
        </a:p>
      </dsp:txBody>
      <dsp:txXfrm>
        <a:off x="2229470" y="2606122"/>
        <a:ext cx="8140159" cy="1211269"/>
      </dsp:txXfrm>
    </dsp:sp>
    <dsp:sp modelId="{79E8B4F0-F073-416A-A179-29AAA9788EBD}">
      <dsp:nvSpPr>
        <dsp:cNvPr id="0" name=""/>
        <dsp:cNvSpPr/>
      </dsp:nvSpPr>
      <dsp:spPr>
        <a:xfrm>
          <a:off x="2073926" y="3817392"/>
          <a:ext cx="829570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FDBD-7FDC-46BD-9402-40C225DBD3E2}">
      <dsp:nvSpPr>
        <dsp:cNvPr id="0" name=""/>
        <dsp:cNvSpPr/>
      </dsp:nvSpPr>
      <dsp:spPr>
        <a:xfrm>
          <a:off x="3251199" y="661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weµq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gybvdv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Pvwn`v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I †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hvMv‡bi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g‡a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mgZvweavb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RvZxq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Avq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e„w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×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AvšÍR©vwZK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evRv‡i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cÖ‡ek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6.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bZzb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cY</a:t>
          </a: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¨ </a:t>
          </a:r>
          <a:r>
            <a:rPr lang="en-US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cÖPjb</a:t>
          </a:r>
          <a:endParaRPr lang="en-US" sz="2000" kern="1200" dirty="0"/>
        </a:p>
      </dsp:txBody>
      <dsp:txXfrm>
        <a:off x="3251199" y="323122"/>
        <a:ext cx="3909417" cy="1934765"/>
      </dsp:txXfrm>
    </dsp:sp>
    <dsp:sp modelId="{D9CBC8E2-BC22-44BA-9071-42AE1452C78E}">
      <dsp:nvSpPr>
        <dsp:cNvPr id="0" name=""/>
        <dsp:cNvSpPr/>
      </dsp:nvSpPr>
      <dsp:spPr>
        <a:xfrm>
          <a:off x="0" y="661"/>
          <a:ext cx="3251200" cy="2579687"/>
        </a:xfrm>
        <a:prstGeom prst="roundRect">
          <a:avLst/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A_©‰</a:t>
          </a:r>
          <a:r>
            <a:rPr lang="en-US" sz="36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bwZK</a:t>
          </a: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6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6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100" kern="1200" dirty="0">
            <a:solidFill>
              <a:schemeClr val="tx1"/>
            </a:solidFill>
          </a:endParaRPr>
        </a:p>
      </dsp:txBody>
      <dsp:txXfrm>
        <a:off x="125930" y="126591"/>
        <a:ext cx="2999340" cy="2327827"/>
      </dsp:txXfrm>
    </dsp:sp>
    <dsp:sp modelId="{E302A01C-368E-4752-9AAF-30754D503797}">
      <dsp:nvSpPr>
        <dsp:cNvPr id="0" name=""/>
        <dsp:cNvSpPr/>
      </dsp:nvSpPr>
      <dsp:spPr>
        <a:xfrm>
          <a:off x="3251199" y="2838317"/>
          <a:ext cx="4876800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1.AewnZ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Kiv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2.Kg©ms¯’vb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3.m‡PZbZv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4.RxebhvÎvi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gv‡bvDbœqb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5.RvZxqZv‡eva </a:t>
          </a:r>
          <a:r>
            <a:rPr lang="en-US" sz="23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m„wó</a:t>
          </a:r>
          <a:r>
            <a:rPr lang="en-US" sz="23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SutonnyMJ" pitchFamily="2" charset="0"/>
              <a:cs typeface="SutonnyMJ" pitchFamily="2" charset="0"/>
            </a:rPr>
            <a:t>    </a:t>
          </a:r>
          <a:endParaRPr lang="en-US" sz="2300" kern="1200" dirty="0"/>
        </a:p>
      </dsp:txBody>
      <dsp:txXfrm>
        <a:off x="3251199" y="3160778"/>
        <a:ext cx="3909417" cy="1934765"/>
      </dsp:txXfrm>
    </dsp:sp>
    <dsp:sp modelId="{46A2436D-E361-46D5-A08B-45E7D89676DB}">
      <dsp:nvSpPr>
        <dsp:cNvPr id="0" name=""/>
        <dsp:cNvSpPr/>
      </dsp:nvSpPr>
      <dsp:spPr>
        <a:xfrm>
          <a:off x="0" y="2838317"/>
          <a:ext cx="3251200" cy="2579687"/>
        </a:xfrm>
        <a:prstGeom prst="round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mvgvwRK</a:t>
          </a:r>
          <a:r>
            <a:rPr lang="en-US" sz="32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 ¸</a:t>
          </a:r>
          <a:r>
            <a:rPr lang="en-US" sz="3200" b="1" kern="1200" dirty="0" err="1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iæZ</a:t>
          </a:r>
          <a:r>
            <a:rPr lang="en-US" sz="3200" b="1" kern="1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rPr>
            <a:t>¡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125930" y="2964247"/>
        <a:ext cx="2999340" cy="232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3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74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526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51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38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9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3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2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B845-F82D-4092-BC04-FB545CCBC9BD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F95355-D230-409F-A5D6-7CE4F298E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(3)%20Seven%20Functions%20of%20Marketing%20-%20YouTube.MP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Simply%20Perfect%20Marketing%20Funny%20Video.MP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477" y="1449732"/>
            <a:ext cx="6400800" cy="11303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Welcome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884" y="2447510"/>
            <a:ext cx="9805325" cy="3767670"/>
          </a:xfrm>
        </p:spPr>
        <p:txBody>
          <a:bodyPr/>
          <a:lstStyle/>
          <a:p>
            <a:pPr marL="0" indent="0">
              <a:buNone/>
            </a:pPr>
            <a:r>
              <a:rPr lang="en-US" sz="2700" b="1" dirty="0">
                <a:solidFill>
                  <a:schemeClr val="tx1"/>
                </a:solidFill>
              </a:rPr>
              <a:t>Production Management &amp; </a:t>
            </a:r>
            <a:r>
              <a:rPr lang="en-US" sz="2700" b="1" dirty="0" smtClean="0">
                <a:solidFill>
                  <a:schemeClr val="tx1"/>
                </a:solidFill>
              </a:rPr>
              <a:t>Marketing(PMM)-Second Paper</a:t>
            </a:r>
            <a:endParaRPr lang="en-US" sz="27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43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Marketing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80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988" y="204674"/>
            <a:ext cx="7766936" cy="789240"/>
          </a:xfrm>
        </p:spPr>
        <p:txBody>
          <a:bodyPr/>
          <a:lstStyle/>
          <a:p>
            <a:pPr algn="l"/>
            <a:r>
              <a:rPr lang="en-US" sz="4400" b="1" dirty="0" smtClean="0"/>
              <a:t>MCQ &amp; Quiz: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817954" y="1150491"/>
            <a:ext cx="89085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DÏxcKwU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co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3 I 4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Dii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mewR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XvKvi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KvIivb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evRv‡i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K‡ib|Zxe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hvbR‡Ui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cŠQv‡Z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¤^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 G‡Z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Avw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_©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Kfv‡e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ÿwZMÖ¯Í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KZ…©K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(K) ¯’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(L)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mgqMZ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 (M)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iæcMZ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(N) ¯^ZMZ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Kwe‡ii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Kibxq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-.</a:t>
            </a:r>
          </a:p>
          <a:p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c‡_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cwienb</a:t>
            </a:r>
            <a:endParaRPr lang="en-US" sz="2400" b="1" i="1" dirty="0" smtClean="0">
              <a:latin typeface="Cambria" panose="02040503050406030204" pitchFamily="18" charset="0"/>
            </a:endParaRPr>
          </a:p>
          <a:p>
            <a:r>
              <a:rPr lang="en-US" sz="2400" b="1" i="1" dirty="0" smtClean="0">
                <a:latin typeface="Cambria" panose="02040503050406030204" pitchFamily="18" charset="0"/>
              </a:rPr>
              <a:t>ii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MÖnb</a:t>
            </a:r>
            <a:endParaRPr lang="en-US" sz="2400" b="1" i="1" dirty="0" smtClean="0">
              <a:latin typeface="Cambria" panose="02040503050406030204" pitchFamily="18" charset="0"/>
            </a:endParaRPr>
          </a:p>
          <a:p>
            <a:r>
              <a:rPr lang="en-US" sz="2400" b="1" i="1" dirty="0" smtClean="0">
                <a:latin typeface="Cambria" panose="02040503050406030204" pitchFamily="18" charset="0"/>
              </a:rPr>
              <a:t>iii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wngvMvi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2400" b="1" i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? I</a:t>
            </a:r>
          </a:p>
          <a:p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(K)</a:t>
            </a:r>
            <a:r>
              <a:rPr lang="en-US" sz="2400" b="1" i="1" dirty="0" smtClean="0">
                <a:latin typeface="Cambria" panose="02040503050406030204" pitchFamily="18" charset="0"/>
              </a:rPr>
              <a:t> </a:t>
            </a:r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 I</a:t>
            </a:r>
            <a:r>
              <a:rPr lang="en-US" sz="2400" b="1" i="1" dirty="0" smtClean="0">
                <a:latin typeface="Cambria" panose="02040503050406030204" pitchFamily="18" charset="0"/>
              </a:rPr>
              <a:t> ii    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L) </a:t>
            </a:r>
            <a:r>
              <a:rPr lang="en-US" sz="2400" b="1" i="1" dirty="0" err="1" smtClean="0">
                <a:latin typeface="Cambria" panose="02040503050406030204" pitchFamily="18" charset="0"/>
              </a:rPr>
              <a:t>i</a:t>
            </a:r>
            <a:r>
              <a:rPr lang="en-US" sz="2400" b="1" i="1" dirty="0" smtClean="0">
                <a:latin typeface="Cambria" panose="02040503050406030204" pitchFamily="18" charset="0"/>
              </a:rPr>
              <a:t>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    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i="1" dirty="0" smtClean="0">
                <a:latin typeface="Cambria" panose="02040503050406030204" pitchFamily="18" charset="0"/>
              </a:rPr>
              <a:t>ii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            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(N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b="1" i="1" dirty="0" err="1">
                <a:latin typeface="Cambria" panose="02040503050406030204" pitchFamily="18" charset="0"/>
              </a:rPr>
              <a:t>i</a:t>
            </a:r>
            <a:r>
              <a:rPr lang="en-US" sz="2400" b="1" i="1" dirty="0">
                <a:latin typeface="Cambria" panose="02040503050406030204" pitchFamily="18" charset="0"/>
              </a:rPr>
              <a:t> </a:t>
            </a:r>
            <a:r>
              <a:rPr lang="en-US" sz="2400" b="1" i="1" dirty="0" smtClean="0">
                <a:latin typeface="Cambria" panose="02040503050406030204" pitchFamily="18" charset="0"/>
              </a:rPr>
              <a:t>, ii </a:t>
            </a:r>
            <a:r>
              <a:rPr lang="en-US" sz="2400" b="1" i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2400" b="1" i="1" dirty="0" smtClean="0">
                <a:latin typeface="Cambria" panose="02040503050406030204" pitchFamily="18" charset="0"/>
              </a:rPr>
              <a:t>iii 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981"/>
            <a:ext cx="8596668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A‡_©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†µ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i="1" dirty="0"/>
          </a:p>
          <a:p>
            <a:r>
              <a:rPr lang="en-US" sz="2400" dirty="0" err="1" smtClean="0"/>
              <a:t>T.Subbi</a:t>
            </a:r>
            <a:r>
              <a:rPr lang="en-US" sz="2400" dirty="0" smtClean="0"/>
              <a:t> Reddy-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µ‡qi 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670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µ‡qi ¸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¡/ 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DIg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weµ‡qi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A‡a©K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 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981"/>
            <a:ext cx="8596668" cy="388077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cÖwZ‡hvwMZv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gvKv‡ejv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2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pPr marL="457200" lvl="0" indent="-457200" algn="r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 algn="r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g~y‡j¨i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wZkxjZv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02" y="4313610"/>
            <a:ext cx="28575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402" y="1485281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eµq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981"/>
            <a:ext cx="8596668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n‡”Q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Ggb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A‡_©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n¯ÍvšÍwiZ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i="1" dirty="0"/>
          </a:p>
          <a:p>
            <a:r>
              <a:rPr lang="en-US" sz="2400" dirty="0" err="1" smtClean="0"/>
              <a:t>Mc.Carthy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Perreault</a:t>
            </a:r>
            <a:r>
              <a:rPr lang="en-US" sz="2400" dirty="0" smtClean="0"/>
              <a:t>-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" </a:t>
            </a:r>
            <a:r>
              <a:rPr lang="en-US" sz="2400" dirty="0" smtClean="0"/>
              <a:t>Selling function involves promoting the product.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“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cÖmvi‡K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24" y="3519944"/>
            <a:ext cx="2638425" cy="1733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149" y="5253494"/>
            <a:ext cx="34194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5175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weµ‡qi 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¡/ "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" </a:t>
            </a:r>
            <a:r>
              <a:rPr lang="en-US" sz="32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981"/>
            <a:ext cx="8596668" cy="3880773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DcvR©b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wbe©vn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kívqb</a:t>
            </a: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2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ewb‡qvM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22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bIqv</a:t>
            </a:r>
            <a:endParaRPr lang="en-US" sz="22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wU‡K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457200" lvl="0" indent="-457200"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wienb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1391479"/>
            <a:ext cx="8810176" cy="4649884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hvÎx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mvgMÖx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GK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bIqv‡K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5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cwien‡bi</a:t>
            </a:r>
            <a:r>
              <a:rPr lang="en-US" sz="35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5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5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4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myôz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e›Ub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†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mgZvweavb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 ¯’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K…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6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6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endParaRPr lang="en-US" sz="2600" i="1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87" y="2086404"/>
            <a:ext cx="3646626" cy="2035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137" y="4373231"/>
            <a:ext cx="3779976" cy="19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¸`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16" y="1365459"/>
            <a:ext cx="8596668" cy="5141358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ga¨eZx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msiÿ‡Yi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cÖwµqv‡K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¸`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mgZvweavb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mgqMZ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AcPq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DbœqY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b¨vh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cÖvwß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AutoNum type="arabicPeriod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903362"/>
            <a:ext cx="3602314" cy="2397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4622626"/>
            <a:ext cx="3602314" cy="191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752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32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32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gvbwba©viY</a:t>
            </a:r>
            <a:r>
              <a:rPr lang="en-US" sz="3200" u="sng" dirty="0"/>
              <a:t> </a:t>
            </a:r>
            <a:r>
              <a:rPr lang="en-US" sz="3200" b="1" u="sng" dirty="0" smtClean="0">
                <a:solidFill>
                  <a:schemeClr val="tx1"/>
                </a:solidFill>
              </a:rPr>
              <a:t>(Standardization)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39794" y="1019679"/>
            <a:ext cx="8524830" cy="109689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mxgv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,¸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bv¸b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,¯^v`,‰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¨,is,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cPbkxjZvi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D³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wba©viY‡K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gvbwba©viK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990231" y="3509378"/>
            <a:ext cx="5354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/‡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kÖwYe×KiY</a:t>
            </a:r>
            <a:r>
              <a:rPr lang="en-US" sz="3200" u="sng" dirty="0" smtClean="0"/>
              <a:t> </a:t>
            </a:r>
            <a:r>
              <a:rPr lang="en-US" sz="3200" b="1" u="sng" dirty="0" smtClean="0"/>
              <a:t>(Grading)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990230" y="4213039"/>
            <a:ext cx="889589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cÖwgZKiYi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kªwY‡Z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200" b="1" dirty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( †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QvU,eo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200" b="1" dirty="0" err="1" smtClean="0">
                <a:latin typeface="SutonnyMJ" pitchFamily="2" charset="0"/>
                <a:cs typeface="SutonnyMJ" pitchFamily="2" charset="0"/>
              </a:rPr>
              <a:t>gvSvwo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),¯^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v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D³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Kiv‡K</a:t>
            </a:r>
            <a:r>
              <a:rPr lang="en-US" sz="2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b="1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200" b="1" dirty="0">
                <a:latin typeface="SutonnyMJ" pitchFamily="2" charset="0"/>
                <a:cs typeface="SutonnyMJ" pitchFamily="2" charset="0"/>
              </a:rPr>
              <a:t>|</a:t>
            </a: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82" y="1899776"/>
            <a:ext cx="2200275" cy="18563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69" y="5777955"/>
            <a:ext cx="825318" cy="8253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724" y="5459175"/>
            <a:ext cx="1124227" cy="11242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328" y="4954492"/>
            <a:ext cx="1628910" cy="162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3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ch©vwqZKi‡Yi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1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µq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SuywK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n«vm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5.ißvwb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m¤úªmviY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cÖwZ‡hvwMZv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gvKv‡ejv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w¯’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wZkxj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1382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20158" y="3342861"/>
            <a:ext cx="4349198" cy="240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Md. </a:t>
            </a:r>
            <a:r>
              <a:rPr lang="en-US" sz="2400" b="1" dirty="0" err="1">
                <a:solidFill>
                  <a:schemeClr val="bg1"/>
                </a:solidFill>
              </a:rPr>
              <a:t>Sohag</a:t>
            </a:r>
            <a:r>
              <a:rPr lang="en-US" sz="2400" b="1" dirty="0">
                <a:solidFill>
                  <a:schemeClr val="bg1"/>
                </a:solidFill>
              </a:rPr>
              <a:t> Hossain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Lecturer of Marketing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Cantonment Public School and </a:t>
            </a:r>
            <a:r>
              <a:rPr lang="en-US" b="1" dirty="0" err="1">
                <a:solidFill>
                  <a:schemeClr val="bg1"/>
                </a:solidFill>
              </a:rPr>
              <a:t>College,Rangpur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23232" y="2355574"/>
            <a:ext cx="1543050" cy="14859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6487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26" y="1338471"/>
            <a:ext cx="8810176" cy="4702892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msiÿY,cwienb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ÿqÿwZi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b="1" i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</a:t>
            </a:r>
            <a:r>
              <a:rPr lang="en-US" sz="3600" b="1" i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600" b="1" i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¡: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2. ¸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iÿv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AvKl©b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4. Z_¨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5.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wPwýZKiY</a:t>
            </a:r>
            <a:endParaRPr lang="en-US" sz="2400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weµ‡q </a:t>
            </a:r>
            <a:r>
              <a:rPr lang="en-US" sz="2400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mnqZv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01" y="2331120"/>
            <a:ext cx="2686878" cy="2256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557" y="434854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228" y="4348540"/>
            <a:ext cx="27527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2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1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sz="2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†fv³v‡`i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›`,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iæwP,Af¨vm,cÖ‡qvRb,Afve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‡h Z_¨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7629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1" y="1019679"/>
            <a:ext cx="8574393" cy="410891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mywbw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`©ó D‡`¨v³v KZ…©K A‡_©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¨,‡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ˆbe©¨w³K Dc¯’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mywbw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`©ó D‡`¨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v³v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cÖ`Ë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‰be¨w³K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Dcvq</a:t>
            </a:r>
            <a:endParaRPr lang="en-US" sz="2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2614612"/>
            <a:ext cx="2800350" cy="1628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4456132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665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Marketing Funny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weÁvc‡bi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¡: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5251300"/>
              </p:ext>
            </p:extLst>
          </p:nvPr>
        </p:nvGraphicFramePr>
        <p:xfrm>
          <a:off x="786296" y="12365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707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231" y="297439"/>
            <a:ext cx="7766936" cy="537449"/>
          </a:xfrm>
        </p:spPr>
        <p:txBody>
          <a:bodyPr/>
          <a:lstStyle/>
          <a:p>
            <a:pPr algn="l"/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b="1" i="1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3200" b="1" i="1" u="sng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231" y="1019679"/>
            <a:ext cx="8574393" cy="410891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Rwg‡Z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Avjy‡K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†µ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wbwð‡šÍ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m¤úªwZ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AvwkK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mycvikc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bvgx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eª¨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vÛK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m‡Ë¡I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Drcvw`Z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Avjy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mieivn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K. µq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									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1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L.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Òweµq‡K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nqÓ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				2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M.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Avwid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cÖv_wgKfv‡e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	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N.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Avwi‡di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mv¤úªwZK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©µ‡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†hŠw³KZv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Ki|	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</a:t>
            </a:r>
            <a:endParaRPr lang="en-US" sz="2400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187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8906" y="921419"/>
            <a:ext cx="10060093" cy="5631781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1.wecYb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12.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2400" dirty="0"/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13. †µ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M‡elYv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14.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cwien‡Yi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4. Z_¨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15.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5. µq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	16. ¸`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vgRvZKi‡bi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cwienY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						17. µq-weµ‡qi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9. 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10.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11. weµ‡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qvËi</a:t>
            </a:r>
            <a:r>
              <a:rPr lang="en-US" sz="2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l"/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24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19202" y="213533"/>
            <a:ext cx="24929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Ávbg~jK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cÖkœt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2082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6517" y="2834813"/>
            <a:ext cx="27126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0603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160" y="2266122"/>
            <a:ext cx="7308937" cy="2711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5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3q</a:t>
            </a: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5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05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indent="0">
              <a:buNone/>
            </a:pPr>
            <a:r>
              <a:rPr lang="en-US" sz="3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3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3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(Marketing Functions)</a:t>
            </a:r>
            <a:endParaRPr lang="en-US" sz="30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4050" i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414" y="4107897"/>
            <a:ext cx="2914650" cy="1571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02" y="417747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339" y="667855"/>
            <a:ext cx="7276085" cy="1130300"/>
          </a:xfrm>
        </p:spPr>
        <p:txBody>
          <a:bodyPr>
            <a:noAutofit/>
          </a:bodyPr>
          <a:lstStyle/>
          <a:p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wkÿYdj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G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b="1" i="1" u="sng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388" y="1692136"/>
            <a:ext cx="9261985" cy="3767670"/>
          </a:xfrm>
        </p:spPr>
        <p:txBody>
          <a:bodyPr>
            <a:normAutofit lnSpcReduction="10000"/>
          </a:bodyPr>
          <a:lstStyle/>
          <a:p>
            <a:pPr algn="just"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charset="2"/>
              <a:buAutoNum type="arabicPeriod"/>
            </a:pP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 I weµ‡qi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wecY‡bi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cÖwgZKi‡Yi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cÖwgZKi‡Yi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¡|</a:t>
            </a:r>
            <a:endParaRPr lang="en-US" sz="28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just">
              <a:buFont typeface="Wingdings 3" panose="05040102010807070707" pitchFamily="18" charset="2"/>
              <a:buAutoNum type="arabicPeriod"/>
            </a:pPr>
            <a:r>
              <a:rPr lang="en-US" sz="2800" b="1" i="1" dirty="0" err="1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MCQ,Quiz,CQ</a:t>
            </a:r>
            <a:r>
              <a:rPr lang="en-US" sz="28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©‡K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b="1" i="1" dirty="0">
              <a:solidFill>
                <a:schemeClr val="tx1"/>
              </a:solidFill>
              <a:latin typeface="Cambria" panose="02040503050406030204" pitchFamily="18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22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98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‡fv³v‡`i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Afv‡ei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mš‘wóweav‡bi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cÖvwZôvwbK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AR©‡bi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m¤úvw`Z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ïiæ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9067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43339"/>
            <a:ext cx="8596668" cy="13208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573824"/>
              </p:ext>
            </p:extLst>
          </p:nvPr>
        </p:nvGraphicFramePr>
        <p:xfrm>
          <a:off x="409206" y="1689551"/>
          <a:ext cx="10369630" cy="387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0" y="1691861"/>
            <a:ext cx="344557" cy="400657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9270" y="1736035"/>
            <a:ext cx="119269" cy="11661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646" y="3028123"/>
            <a:ext cx="125893" cy="102041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2646" y="4238488"/>
            <a:ext cx="125893" cy="11463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823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3739"/>
            <a:ext cx="8596668" cy="3880773"/>
          </a:xfrm>
        </p:spPr>
        <p:txBody>
          <a:bodyPr/>
          <a:lstStyle/>
          <a:p>
            <a:pPr lvl="0"/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wecYb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e¨wóK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mvgwóK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‡fv³v‡`i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iæwP,Af¨vm,cÖ‡qvRb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m¤ú©wKZ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ZL¨|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¨,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µq: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A‡_©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wewbg‡q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0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i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661" y="425619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09" y="4346324"/>
            <a:ext cx="3095625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49" y="4256197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14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3739"/>
            <a:ext cx="8596668" cy="4958522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(L)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cÖwgZKiY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wba©vib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2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ch©vwqZKiY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¨‡K †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kÖwYe×KiY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3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vbMZ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 4</a:t>
            </a:r>
            <a:r>
              <a:rPr lang="en-US" sz="24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¸`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vgRvZKiY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i="1" dirty="0"/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5.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gvoKxKiY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bMZgvb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AvKl©bxqZv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6.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weÁvcb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‰be©¨w³K Dc¯’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n¯ÍvšÍi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0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95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0103"/>
            <a:ext cx="8596668" cy="60658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Pjgvb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3739"/>
            <a:ext cx="8596668" cy="4958522"/>
          </a:xfrm>
        </p:spPr>
        <p:txBody>
          <a:bodyPr>
            <a:normAutofit/>
          </a:bodyPr>
          <a:lstStyle/>
          <a:p>
            <a:pPr lvl="0"/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(M) weµ‡qi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28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28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i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2800" b="1" i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 weµ‡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qvËi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                             2. ‡fv³v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mš‘wó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cwigvcY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pPr marL="0" lvl="0" indent="0">
              <a:buNone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endParaRPr lang="en-US" sz="2400" b="1" i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endParaRPr lang="en-US" sz="2400" b="1" i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lvl="0" indent="0"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ms‡kvabg~jK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2400" b="1" i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2400" b="1" i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1" y="4645922"/>
            <a:ext cx="3266246" cy="1695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1" y="2353331"/>
            <a:ext cx="4010025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02" y="2987845"/>
            <a:ext cx="37719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06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1278</Words>
  <Application>Microsoft Office PowerPoint</Application>
  <PresentationFormat>Custom</PresentationFormat>
  <Paragraphs>183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Facet</vt:lpstr>
      <vt:lpstr>Welcome</vt:lpstr>
      <vt:lpstr>PowerPoint Presentation</vt:lpstr>
      <vt:lpstr>PowerPoint Presentation</vt:lpstr>
      <vt:lpstr>wkÿYdj: G Aa¨vq †k‡l †Zvgiv Rvb‡Z cvi‡e-</vt:lpstr>
      <vt:lpstr>wecYb Kvh©vewj Kv‡K e‡j?</vt:lpstr>
      <vt:lpstr>wecYb Kvh©vewj:</vt:lpstr>
      <vt:lpstr>Pjgvb...</vt:lpstr>
      <vt:lpstr>Pjgvb...</vt:lpstr>
      <vt:lpstr>Pjgvb...</vt:lpstr>
      <vt:lpstr>Marketing Functions</vt:lpstr>
      <vt:lpstr>MCQ &amp; Quiz:</vt:lpstr>
      <vt:lpstr>µq Kv‡K e‡j?</vt:lpstr>
      <vt:lpstr>µ‡qi ¸iæZ¡/ "DIg µq weµ‡qi A‡a©K" :</vt:lpstr>
      <vt:lpstr>weµq Kv‡K e‡j?</vt:lpstr>
      <vt:lpstr>weµ‡qi ¸iæZ¡/ "weµq n‡jv wecY‡bi me‡P‡q ¸iæZ¡c~Y© KvR" :</vt:lpstr>
      <vt:lpstr>cwienb:</vt:lpstr>
      <vt:lpstr>¸`vgRvZKiY:</vt:lpstr>
      <vt:lpstr>cÖwgZKiY/gvbwba©viY (Standardization)</vt:lpstr>
      <vt:lpstr>cÖwgZKiY I ch©vwqZKi‡Yi ¸iæZ¡:</vt:lpstr>
      <vt:lpstr>‡gvoKxKiY:</vt:lpstr>
      <vt:lpstr>evRvi Z_¨ Kx?</vt:lpstr>
      <vt:lpstr>weÁvcb:</vt:lpstr>
      <vt:lpstr>Marketing Funny Video</vt:lpstr>
      <vt:lpstr>weÁvc‡bi ¸iæZ¡:</vt:lpstr>
      <vt:lpstr>m„Rbkxj cÖkœ: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Sohag Hossain</cp:lastModifiedBy>
  <cp:revision>35</cp:revision>
  <dcterms:created xsi:type="dcterms:W3CDTF">2018-06-02T13:46:14Z</dcterms:created>
  <dcterms:modified xsi:type="dcterms:W3CDTF">2019-11-05T07:39:04Z</dcterms:modified>
</cp:coreProperties>
</file>