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My%20Lecture\HSC\Vedio\vlc-record-2020-03-30-22h21m53s-Human%20Skeletal%20System.mp4-.mp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A87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0"/>
            <a:ext cx="81686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vlc-record-2020-03-30-22h21m53s-Human Skeletal System.mp4-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0600" y="0"/>
            <a:ext cx="8229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3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743200"/>
            <a:ext cx="670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 You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Human Skeleton System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4920" y="3962400"/>
            <a:ext cx="7498080" cy="25146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US" sz="4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By…….</a:t>
            </a:r>
          </a:p>
          <a:p>
            <a:pPr algn="ctr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Sudip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Paul</a:t>
            </a:r>
          </a:p>
          <a:p>
            <a:pPr algn="ctr">
              <a:buNone/>
            </a:pPr>
            <a:r>
              <a:rPr lang="en-US" sz="2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B.Sc</a:t>
            </a:r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Honours</a:t>
            </a:r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M.Sc</a:t>
            </a:r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Zoology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</a:t>
            </a:r>
          </a:p>
          <a:p>
            <a:pPr algn="ctr">
              <a:buNone/>
            </a:pPr>
            <a:r>
              <a:rPr lang="en-US" sz="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Zoology</a:t>
            </a:r>
          </a:p>
          <a:p>
            <a:pPr algn="ctr">
              <a:buNone/>
            </a:pPr>
            <a:r>
              <a:rPr lang="en-US" sz="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K.B.M. College, </a:t>
            </a:r>
            <a:r>
              <a:rPr lang="en-US" sz="3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Dinajpur</a:t>
            </a:r>
            <a:endParaRPr lang="en-US" sz="3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Kbm logo 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341120"/>
            <a:ext cx="2381669" cy="24688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শিক্ষণ</a:t>
            </a:r>
            <a:r>
              <a:rPr lang="en-US" b="1" dirty="0" smtClean="0"/>
              <a:t> </a:t>
            </a:r>
            <a:r>
              <a:rPr lang="en-US" b="1" dirty="0" err="1" smtClean="0"/>
              <a:t>ফল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মানুষের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কঙ্কালতন্ত্রের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প্রধান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সমূহ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চিহ্নিত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পারবে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অস্হি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তরুণাস্হির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গঠনের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তুলনা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পারবে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81000"/>
            <a:ext cx="7848600" cy="62484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কঙ্কালতন্ত্র</a:t>
            </a:r>
            <a:r>
              <a:rPr lang="en-US" sz="2800" b="1" dirty="0" smtClean="0">
                <a:solidFill>
                  <a:srgbClr val="002060"/>
                </a:solidFill>
              </a:rPr>
              <a:t> ঃ </a:t>
            </a:r>
            <a:r>
              <a:rPr lang="en-US" sz="2800" b="1" dirty="0" smtClean="0"/>
              <a:t>Bone ও Cartilage </a:t>
            </a:r>
            <a:r>
              <a:rPr lang="en-US" sz="2800" b="1" dirty="0" err="1" smtClean="0"/>
              <a:t>নির্মিত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যে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অঙ্গতন্ত্র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দেহের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কাঠামো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নির্মাণ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দেহের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নরম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অঙ্গগুলোকে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রক্ষা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করে</a:t>
            </a:r>
            <a:r>
              <a:rPr lang="en-US" sz="2800" b="1" dirty="0" smtClean="0"/>
              <a:t> , </a:t>
            </a:r>
            <a:r>
              <a:rPr lang="en-US" sz="2800" b="1" dirty="0" err="1" smtClean="0"/>
              <a:t>দেহের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ভার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বহন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করে</a:t>
            </a:r>
            <a:r>
              <a:rPr lang="en-US" sz="2800" b="1" dirty="0" smtClean="0"/>
              <a:t> ও </a:t>
            </a:r>
            <a:r>
              <a:rPr lang="en-US" sz="2800" b="1" dirty="0" err="1" smtClean="0"/>
              <a:t>পেশী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সংযোজনের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জন্য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উপযুক্ত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স্হান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সৃষ্টি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তাকে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কঙ্কালতন্ত্র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বলে</a:t>
            </a:r>
            <a:r>
              <a:rPr lang="en-US" sz="2800" b="1" dirty="0" smtClean="0"/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মানব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কঙ্কালতন্ত্রের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অধিকাংশই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অস্হি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নির্মিত</a:t>
            </a:r>
            <a:r>
              <a:rPr lang="en-US" sz="2800" b="1" dirty="0" smtClean="0">
                <a:solidFill>
                  <a:srgbClr val="002060"/>
                </a:solidFill>
              </a:rPr>
              <a:t>। </a:t>
            </a:r>
            <a:r>
              <a:rPr lang="en-US" sz="2800" b="1" dirty="0" err="1" smtClean="0">
                <a:solidFill>
                  <a:srgbClr val="002060"/>
                </a:solidFill>
              </a:rPr>
              <a:t>মানব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দেহ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মোট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২০৬ </a:t>
            </a:r>
            <a:r>
              <a:rPr lang="en-US" sz="2800" b="1" dirty="0" err="1" smtClean="0">
                <a:solidFill>
                  <a:srgbClr val="002060"/>
                </a:solidFill>
              </a:rPr>
              <a:t>টি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Bone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নিয়ে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গঠিত</a:t>
            </a:r>
            <a:r>
              <a:rPr lang="en-US" sz="2800" b="1" dirty="0" smtClean="0">
                <a:solidFill>
                  <a:srgbClr val="002060"/>
                </a:solidFill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কঙ্কালতন্ত্রকে</a:t>
            </a:r>
            <a:r>
              <a:rPr lang="en-US" sz="2800" b="1" dirty="0" smtClean="0">
                <a:solidFill>
                  <a:srgbClr val="C00000"/>
                </a:solidFill>
              </a:rPr>
              <a:t> ২ </a:t>
            </a:r>
            <a:r>
              <a:rPr lang="en-US" sz="2800" b="1" dirty="0" err="1" smtClean="0">
                <a:solidFill>
                  <a:srgbClr val="C00000"/>
                </a:solidFill>
              </a:rPr>
              <a:t>ভাগে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ভাগ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করা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যায়</a:t>
            </a:r>
            <a:r>
              <a:rPr lang="en-US" sz="2800" b="1" dirty="0" smtClean="0">
                <a:solidFill>
                  <a:srgbClr val="C00000"/>
                </a:solidFill>
              </a:rPr>
              <a:t> ঃ</a:t>
            </a:r>
          </a:p>
          <a:p>
            <a:pPr marL="653796" indent="-571500" algn="just">
              <a:lnSpc>
                <a:spcPct val="150000"/>
              </a:lnSpc>
              <a:buFont typeface="+mj-lt"/>
              <a:buAutoNum type="romanLcPeriod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অক্ষীয়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কঙ্কাল</a:t>
            </a:r>
            <a:endParaRPr lang="en-US" sz="2800" b="1" dirty="0" smtClean="0"/>
          </a:p>
          <a:p>
            <a:pPr marL="653796" indent="-571500" algn="just">
              <a:lnSpc>
                <a:spcPct val="150000"/>
              </a:lnSpc>
              <a:buFont typeface="+mj-lt"/>
              <a:buAutoNum type="romanLcPeriod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উপাঙ্গীয়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কঙ্কাল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9000" y="7620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মানব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কঙ্কালতন্ত্র</a:t>
            </a:r>
            <a:endParaRPr lang="en-US" sz="2800" b="1" dirty="0"/>
          </a:p>
        </p:txBody>
      </p:sp>
      <p:sp>
        <p:nvSpPr>
          <p:cNvPr id="8" name="Down Arrow 7"/>
          <p:cNvSpPr/>
          <p:nvPr/>
        </p:nvSpPr>
        <p:spPr>
          <a:xfrm>
            <a:off x="4724400" y="13716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667000" y="1981200"/>
            <a:ext cx="434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own Arrow 10"/>
          <p:cNvSpPr/>
          <p:nvPr/>
        </p:nvSpPr>
        <p:spPr>
          <a:xfrm>
            <a:off x="2590800" y="19812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781800" y="19812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19200" y="2514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অক্ষীয়</a:t>
            </a:r>
            <a:r>
              <a:rPr lang="en-US" sz="2800" b="1" dirty="0" smtClean="0"/>
              <a:t> ( ৮০টি )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638800" y="2514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উপাঙ্গীয়</a:t>
            </a:r>
            <a:r>
              <a:rPr lang="en-US" sz="2800" b="1" dirty="0" smtClean="0"/>
              <a:t> ( ১২৬টি )</a:t>
            </a:r>
            <a:endParaRPr lang="en-US" sz="2800" b="1" dirty="0"/>
          </a:p>
        </p:txBody>
      </p:sp>
      <p:sp>
        <p:nvSpPr>
          <p:cNvPr id="17" name="Down Arrow 16"/>
          <p:cNvSpPr/>
          <p:nvPr/>
        </p:nvSpPr>
        <p:spPr>
          <a:xfrm>
            <a:off x="2590800" y="3124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6858000" y="3124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371600" y="3657600"/>
            <a:ext cx="289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562600" y="3657600"/>
            <a:ext cx="289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wn Arrow 21"/>
          <p:cNvSpPr/>
          <p:nvPr/>
        </p:nvSpPr>
        <p:spPr>
          <a:xfrm>
            <a:off x="1295400" y="36576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2667000" y="36576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4114800" y="36576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5486400" y="36576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6324600" y="36576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7467600" y="36576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8305800" y="36576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14400" y="4267200"/>
            <a:ext cx="1143000" cy="1992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 err="1" smtClean="0"/>
              <a:t>করোটি</a:t>
            </a:r>
            <a:endParaRPr lang="en-US" sz="1400" b="1" dirty="0" smtClean="0"/>
          </a:p>
          <a:p>
            <a:pPr algn="ctr">
              <a:lnSpc>
                <a:spcPct val="150000"/>
              </a:lnSpc>
            </a:pPr>
            <a:r>
              <a:rPr lang="en-US" sz="1400" b="1" dirty="0" smtClean="0"/>
              <a:t>( ২৯ </a:t>
            </a:r>
            <a:r>
              <a:rPr lang="en-US" sz="1400" b="1" dirty="0" err="1" smtClean="0"/>
              <a:t>টি</a:t>
            </a:r>
            <a:r>
              <a:rPr lang="en-US" sz="1400" b="1" dirty="0" smtClean="0"/>
              <a:t> )</a:t>
            </a:r>
          </a:p>
          <a:p>
            <a:pPr algn="ctr">
              <a:lnSpc>
                <a:spcPct val="150000"/>
              </a:lnSpc>
            </a:pPr>
            <a:r>
              <a:rPr lang="en-US" sz="1400" b="1" dirty="0" err="1" smtClean="0"/>
              <a:t>করোটিকা</a:t>
            </a:r>
            <a:endParaRPr lang="en-US" sz="1400" b="1" dirty="0" smtClean="0"/>
          </a:p>
          <a:p>
            <a:pPr algn="ctr">
              <a:lnSpc>
                <a:spcPct val="150000"/>
              </a:lnSpc>
            </a:pPr>
            <a:r>
              <a:rPr lang="en-US" sz="1400" b="1" dirty="0" err="1" smtClean="0"/>
              <a:t>মুখমন্ডলীয়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অস্হি</a:t>
            </a:r>
            <a:endParaRPr lang="en-US" sz="1400" b="1" dirty="0" smtClean="0"/>
          </a:p>
          <a:p>
            <a:pPr algn="ctr">
              <a:lnSpc>
                <a:spcPct val="150000"/>
              </a:lnSpc>
            </a:pPr>
            <a:r>
              <a:rPr lang="en-US" sz="1400" b="1" dirty="0" err="1" smtClean="0"/>
              <a:t>ম্যান্ডিবল</a:t>
            </a:r>
            <a:endParaRPr lang="en-US" sz="1400" b="1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2133600" y="4267200"/>
            <a:ext cx="1143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 err="1" smtClean="0"/>
              <a:t>মেরুদন্ড</a:t>
            </a:r>
            <a:endParaRPr lang="en-US" sz="1400" b="1" dirty="0" smtClean="0"/>
          </a:p>
          <a:p>
            <a:pPr algn="ctr">
              <a:lnSpc>
                <a:spcPct val="150000"/>
              </a:lnSpc>
            </a:pPr>
            <a:r>
              <a:rPr lang="en-US" sz="1400" b="1" dirty="0" smtClean="0"/>
              <a:t>( ২৬ </a:t>
            </a:r>
            <a:r>
              <a:rPr lang="en-US" sz="1400" b="1" dirty="0" err="1" smtClean="0"/>
              <a:t>টি</a:t>
            </a:r>
            <a:r>
              <a:rPr lang="en-US" sz="1400" b="1" dirty="0" smtClean="0"/>
              <a:t> )</a:t>
            </a:r>
          </a:p>
          <a:p>
            <a:pPr algn="ctr">
              <a:lnSpc>
                <a:spcPct val="150000"/>
              </a:lnSpc>
            </a:pPr>
            <a:r>
              <a:rPr lang="en-US" sz="1400" b="1" dirty="0" err="1" smtClean="0"/>
              <a:t>কশেরুকা</a:t>
            </a:r>
            <a:endParaRPr lang="en-US" sz="1400" b="1" dirty="0" smtClean="0"/>
          </a:p>
          <a:p>
            <a:pPr algn="ctr">
              <a:lnSpc>
                <a:spcPct val="150000"/>
              </a:lnSpc>
            </a:pPr>
            <a:r>
              <a:rPr lang="en-US" sz="1400" b="1" dirty="0" err="1" smtClean="0"/>
              <a:t>স্যাক্রাম</a:t>
            </a:r>
            <a:endParaRPr lang="en-US" sz="1400" b="1" dirty="0" smtClean="0"/>
          </a:p>
          <a:p>
            <a:pPr algn="ctr">
              <a:lnSpc>
                <a:spcPct val="150000"/>
              </a:lnSpc>
            </a:pPr>
            <a:r>
              <a:rPr lang="en-US" sz="1400" b="1" dirty="0" err="1" smtClean="0"/>
              <a:t>কক্কিক্স</a:t>
            </a:r>
            <a:endParaRPr lang="en-US" sz="1400" b="1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3657600" y="4267200"/>
            <a:ext cx="114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 err="1" smtClean="0"/>
              <a:t>বক্ষ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পিঞ্জর</a:t>
            </a:r>
            <a:endParaRPr lang="en-US" sz="1400" b="1" dirty="0" smtClean="0"/>
          </a:p>
          <a:p>
            <a:pPr algn="ctr">
              <a:lnSpc>
                <a:spcPct val="150000"/>
              </a:lnSpc>
            </a:pPr>
            <a:r>
              <a:rPr lang="en-US" sz="1400" b="1" dirty="0" smtClean="0"/>
              <a:t>( ২৫ </a:t>
            </a:r>
            <a:r>
              <a:rPr lang="en-US" sz="1400" b="1" dirty="0" err="1" smtClean="0"/>
              <a:t>টি</a:t>
            </a:r>
            <a:r>
              <a:rPr lang="en-US" sz="1400" b="1" dirty="0" smtClean="0"/>
              <a:t> )</a:t>
            </a:r>
          </a:p>
          <a:p>
            <a:pPr algn="ctr">
              <a:lnSpc>
                <a:spcPct val="150000"/>
              </a:lnSpc>
            </a:pPr>
            <a:r>
              <a:rPr lang="en-US" sz="1400" b="1" dirty="0" err="1" smtClean="0"/>
              <a:t>স্টার্ণাম</a:t>
            </a:r>
            <a:endParaRPr lang="en-US" sz="1400" b="1" dirty="0" smtClean="0"/>
          </a:p>
          <a:p>
            <a:pPr algn="ctr">
              <a:lnSpc>
                <a:spcPct val="150000"/>
              </a:lnSpc>
            </a:pPr>
            <a:r>
              <a:rPr lang="en-US" sz="1400" b="1" dirty="0" err="1" smtClean="0"/>
              <a:t>পশুর্কা</a:t>
            </a:r>
            <a:endParaRPr lang="en-US" sz="1400" b="1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5029200" y="4267200"/>
            <a:ext cx="1143000" cy="1023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 err="1" smtClean="0"/>
              <a:t>বক্ষ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অস্হিচক্র</a:t>
            </a:r>
            <a:endParaRPr lang="en-US" sz="1400" b="1" dirty="0" smtClean="0"/>
          </a:p>
          <a:p>
            <a:pPr algn="ctr">
              <a:lnSpc>
                <a:spcPct val="150000"/>
              </a:lnSpc>
            </a:pPr>
            <a:r>
              <a:rPr lang="en-US" sz="1400" b="1" dirty="0" smtClean="0"/>
              <a:t>( ৪ </a:t>
            </a:r>
            <a:r>
              <a:rPr lang="en-US" sz="1400" b="1" dirty="0" err="1" smtClean="0"/>
              <a:t>টি</a:t>
            </a:r>
            <a:r>
              <a:rPr lang="en-US" sz="1400" b="1" dirty="0" smtClean="0"/>
              <a:t> 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7400" y="4267200"/>
            <a:ext cx="1143000" cy="70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 err="1" smtClean="0"/>
              <a:t>বাহু</a:t>
            </a:r>
            <a:endParaRPr lang="en-US" sz="1400" b="1" dirty="0" smtClean="0"/>
          </a:p>
          <a:p>
            <a:pPr algn="ctr">
              <a:lnSpc>
                <a:spcPct val="150000"/>
              </a:lnSpc>
            </a:pPr>
            <a:r>
              <a:rPr lang="en-US" sz="1400" b="1" dirty="0" smtClean="0"/>
              <a:t>( ৬০ </a:t>
            </a:r>
            <a:r>
              <a:rPr lang="en-US" sz="1400" b="1" dirty="0" err="1" smtClean="0"/>
              <a:t>টি</a:t>
            </a:r>
            <a:r>
              <a:rPr lang="en-US" sz="1400" b="1" dirty="0" smtClean="0"/>
              <a:t> 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10400" y="4267200"/>
            <a:ext cx="1143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 err="1" smtClean="0"/>
              <a:t>শ্রোণী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অস্হিচক্র</a:t>
            </a:r>
            <a:endParaRPr lang="en-US" sz="1400" b="1" dirty="0" smtClean="0"/>
          </a:p>
          <a:p>
            <a:pPr algn="ctr">
              <a:lnSpc>
                <a:spcPct val="150000"/>
              </a:lnSpc>
            </a:pPr>
            <a:r>
              <a:rPr lang="en-US" sz="1400" b="1" dirty="0" smtClean="0"/>
              <a:t>( ০২ </a:t>
            </a:r>
            <a:r>
              <a:rPr lang="en-US" sz="1400" b="1" dirty="0" err="1" smtClean="0"/>
              <a:t>টি</a:t>
            </a:r>
            <a:r>
              <a:rPr lang="en-US" sz="1400" b="1" dirty="0" smtClean="0"/>
              <a:t> 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848600" y="4267200"/>
            <a:ext cx="114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 err="1" smtClean="0"/>
              <a:t>পা</a:t>
            </a:r>
            <a:endParaRPr lang="en-US" sz="1400" b="1" dirty="0" smtClean="0"/>
          </a:p>
          <a:p>
            <a:pPr algn="ctr">
              <a:lnSpc>
                <a:spcPct val="150000"/>
              </a:lnSpc>
            </a:pPr>
            <a:r>
              <a:rPr lang="en-US" sz="1400" b="1" dirty="0" smtClean="0"/>
              <a:t>( ৬০ </a:t>
            </a:r>
            <a:r>
              <a:rPr lang="en-US" sz="1400" b="1" dirty="0" err="1" smtClean="0"/>
              <a:t>টি</a:t>
            </a:r>
            <a:r>
              <a:rPr lang="en-US" sz="1400" b="1" dirty="0" smtClean="0"/>
              <a:t>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11" grpId="0" animBg="1"/>
      <p:bldP spid="12" grpId="0" animBg="1"/>
      <p:bldP spid="15" grpId="0" build="p"/>
      <p:bldP spid="16" grpId="0" build="p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build="p"/>
      <p:bldP spid="31" grpId="0" build="p"/>
      <p:bldP spid="32" grpId="0" build="p"/>
      <p:bldP spid="33" grpId="0" build="p"/>
      <p:bldP spid="34" grpId="0" build="p"/>
      <p:bldP spid="35" grpId="0" build="p"/>
      <p:bldP spid="3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keleton-axial-and-app_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0"/>
            <a:ext cx="690917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iphy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76200"/>
            <a:ext cx="6126480" cy="6126480"/>
          </a:xfrm>
        </p:spPr>
      </p:pic>
      <p:sp>
        <p:nvSpPr>
          <p:cNvPr id="5" name="TextBox 4"/>
          <p:cNvSpPr txBox="1"/>
          <p:nvPr/>
        </p:nvSpPr>
        <p:spPr>
          <a:xfrm>
            <a:off x="3657600" y="6172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Axial Skeleton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b7e425fa9bcfc654ffc7c726a18f0f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0"/>
            <a:ext cx="6217920" cy="6217920"/>
          </a:xfrm>
        </p:spPr>
      </p:pic>
      <p:sp>
        <p:nvSpPr>
          <p:cNvPr id="5" name="TextBox 4"/>
          <p:cNvSpPr txBox="1"/>
          <p:nvPr/>
        </p:nvSpPr>
        <p:spPr>
          <a:xfrm>
            <a:off x="3276600" y="6096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Appendicular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Skeleton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43828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76199"/>
            <a:ext cx="6035531" cy="67665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91</TotalTime>
  <Words>173</Words>
  <Application>Microsoft Office PowerPoint</Application>
  <PresentationFormat>On-screen Show (4:3)</PresentationFormat>
  <Paragraphs>44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Solstice</vt:lpstr>
      <vt:lpstr>Slide 1</vt:lpstr>
      <vt:lpstr>Human Skeleton System</vt:lpstr>
      <vt:lpstr>শিক্ষণ ফল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Sudip Paul</dc:creator>
  <cp:lastModifiedBy>ismail - [2010]</cp:lastModifiedBy>
  <cp:revision>18</cp:revision>
  <dcterms:created xsi:type="dcterms:W3CDTF">2006-08-16T00:00:00Z</dcterms:created>
  <dcterms:modified xsi:type="dcterms:W3CDTF">2020-03-30T16:43:42Z</dcterms:modified>
</cp:coreProperties>
</file>