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56" r:id="rId4"/>
    <p:sldId id="264" r:id="rId5"/>
    <p:sldId id="272" r:id="rId6"/>
    <p:sldId id="273" r:id="rId7"/>
    <p:sldId id="270" r:id="rId8"/>
    <p:sldId id="269" r:id="rId9"/>
    <p:sldId id="271" r:id="rId10"/>
    <p:sldId id="258" r:id="rId11"/>
    <p:sldId id="259" r:id="rId12"/>
    <p:sldId id="260" r:id="rId13"/>
    <p:sldId id="261" r:id="rId14"/>
    <p:sldId id="262" r:id="rId15"/>
    <p:sldId id="277" r:id="rId16"/>
    <p:sldId id="276" r:id="rId17"/>
    <p:sldId id="274" r:id="rId18"/>
    <p:sldId id="275" r:id="rId19"/>
    <p:sldId id="265" r:id="rId20"/>
    <p:sldId id="266" r:id="rId21"/>
    <p:sldId id="267" r:id="rId22"/>
    <p:sldId id="279" r:id="rId23"/>
    <p:sldId id="286" r:id="rId24"/>
    <p:sldId id="26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8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7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F0B0-CECA-46F1-A59F-4740BBA2A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0B79D-B2DE-4C9F-9A11-18531E7CA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50816-6086-46D4-9698-033F6825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6285A-05E2-4D44-980E-FDFA8B29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0685A-9FD6-4283-B1E8-8BFAE390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8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9726-500F-452E-89ED-D4894264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50B83-BBFA-4DC3-B365-1CD89E7F7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701ED-8C00-4B43-932F-C42CA49C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C53D1-8170-48A4-9449-FCFD3A79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55934-1F71-4C50-BADE-4E69F019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1A0BB-E02B-432A-AB65-5D3F6169F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B07CA-FFBC-45C8-8F3E-6FABA2221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67D9E-8D6E-4E19-86C5-62908F07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FC7AD-8883-4489-8FCF-E1E81090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B1ADA-FEFD-4EB5-9F94-2833E649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3C6E-E376-4AE5-92C7-30EB9147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5F1FC-37E6-4C9C-BC5B-F82D341E9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C268-5885-4B61-AFC4-7ACC4500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FCEFD-C84B-433C-BA5A-4701D37D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91495-015D-4CBB-A367-0863B35B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1032-6695-403E-BCEA-463078CC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2169-F3BF-461C-9CFD-C54888E93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EC72E-FA15-41AD-9F3B-6B550049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B5EB5-A4B9-48A8-960A-A66BC94E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9CC38-0567-411A-B1FE-C8C24A5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BC9C-1890-4272-84D8-7991CF9B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1668-BF15-4420-8BE2-293F4942A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F0165-AF59-45A9-A912-79E669199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3442A-7CC3-4E7D-8C23-E72C5E38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8BB0A-1C5C-427E-9E0F-B4FB7DEB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99F98-4F22-4229-ADE2-7CC8F44D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0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9A5A-CE52-4D75-8E01-E478497B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B5A6-D774-4639-BB4C-BA953E76E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0BF2-DAA0-42EC-9281-05A51B8D8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D6920-9F83-43EE-802A-0582928F9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7E398-66AD-461F-BF73-B41687A5E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60F66-0135-490A-8F0A-D3A146C5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291F1-FABC-490D-BC55-1E21FBDB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7378B-1AFD-4374-B7B8-A1E40436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7FD1-65F1-4DC6-BE2E-0081028F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6C01E-4564-4EB3-8C9D-D8167759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40104-D3BE-4C44-8470-6A74054A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EF086-2D6D-467D-A605-0763B69B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7BAC8E-4B3B-4F5E-9115-C3658C93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5D16C-6133-410A-A00C-4523CF23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CC293-CD0A-4012-84ED-4D7C7070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4D33-D20F-4703-AA40-BBC1D25A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C2A5-ACAF-44A9-8328-3D2F5DD5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FE2D5-66B7-45BE-A2F4-08B74E856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01DA9-69E9-462D-9FC9-D800C24F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51D9F-FC8E-4CAC-BBE8-6F73E1A1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86358-4B4D-47A0-A425-11467E9C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6959-9D1D-4728-8317-FE17990F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B78D6-2B7C-4435-89AF-0334AE65A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951B-DEF2-4FB1-B60B-17F5649F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9090F-75FD-4F5C-8A74-3FC02584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761F-C888-4530-8299-8D9C370B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90D1A-AB7D-43F5-93B8-3B366615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3FEDD-CC2D-419E-AC65-0821FB38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EFA71-5AB3-4842-BF27-F49E51153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FFB8-1E43-4D9B-BD1C-E4F82C75A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FFAD-7D2D-4823-9F18-FFCF6CF4B0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05D15-0E3A-4E56-BBD4-163104736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300AF-6D7A-40E6-AAF1-9CA279B50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D1AB-AE85-4975-A97C-C674FB69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11.wdp"/><Relationship Id="rId12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13.wdp"/><Relationship Id="rId5" Type="http://schemas.openxmlformats.org/officeDocument/2006/relationships/image" Target="../media/image35.jp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9.gif"/><Relationship Id="rId7" Type="http://schemas.microsoft.com/office/2007/relationships/hdphoto" Target="../media/hdphoto15.wdp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gif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0177A4-F8C7-4565-9337-9D201B778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0" t="7585" r="6680" b="10045"/>
          <a:stretch/>
        </p:blipFill>
        <p:spPr>
          <a:xfrm>
            <a:off x="3988676" y="520262"/>
            <a:ext cx="4335517" cy="56488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8A3AEE-DA05-49B4-A92F-716BE68D6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4" b="100000" l="28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287">
            <a:off x="1492613" y="818588"/>
            <a:ext cx="7389065" cy="5183013"/>
          </a:xfrm>
          <a:prstGeom prst="rect">
            <a:avLst/>
          </a:prstGeom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F50BEA77-807B-4B57-874C-41C6E0EC69B7}"/>
              </a:ext>
            </a:extLst>
          </p:cNvPr>
          <p:cNvSpPr/>
          <p:nvPr/>
        </p:nvSpPr>
        <p:spPr>
          <a:xfrm>
            <a:off x="3584028" y="1881645"/>
            <a:ext cx="5146431" cy="17408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3800" dirty="0">
              <a:ln w="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3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108FF0-980C-434F-A419-2A75B690E508}"/>
              </a:ext>
            </a:extLst>
          </p:cNvPr>
          <p:cNvSpPr/>
          <p:nvPr/>
        </p:nvSpPr>
        <p:spPr>
          <a:xfrm flipH="1">
            <a:off x="3330702" y="942974"/>
            <a:ext cx="2754630" cy="830997"/>
          </a:xfrm>
          <a:custGeom>
            <a:avLst/>
            <a:gdLst>
              <a:gd name="connsiteX0" fmla="*/ 2527300 w 2527300"/>
              <a:gd name="connsiteY0" fmla="*/ 877318 h 877318"/>
              <a:gd name="connsiteX1" fmla="*/ 1422400 w 2527300"/>
              <a:gd name="connsiteY1" fmla="*/ 1018 h 877318"/>
              <a:gd name="connsiteX2" fmla="*/ 0 w 2527300"/>
              <a:gd name="connsiteY2" fmla="*/ 737618 h 87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877318">
                <a:moveTo>
                  <a:pt x="2527300" y="877318"/>
                </a:moveTo>
                <a:cubicBezTo>
                  <a:pt x="2185458" y="450809"/>
                  <a:pt x="1843617" y="24301"/>
                  <a:pt x="1422400" y="1018"/>
                </a:cubicBezTo>
                <a:cubicBezTo>
                  <a:pt x="1001183" y="-22265"/>
                  <a:pt x="500591" y="357676"/>
                  <a:pt x="0" y="737618"/>
                </a:cubicBezTo>
              </a:path>
            </a:pathLst>
          </a:custGeom>
          <a:ln w="82550" cap="sq">
            <a:prstDash val="sysDash"/>
            <a:bevel/>
            <a:headEnd type="none" w="med" len="lg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3568D-C65E-47A7-9D35-92AA0BBBF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33" l="422" r="99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472" y="1569720"/>
            <a:ext cx="6717792" cy="3106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76989-3AE6-4AD9-A89D-8D9A83F63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3" y="1604327"/>
            <a:ext cx="4438650" cy="3071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47CD47-7E84-4A38-AE83-9AD2476FE9E3}"/>
              </a:ext>
            </a:extLst>
          </p:cNvPr>
          <p:cNvSpPr txBox="1"/>
          <p:nvPr/>
        </p:nvSpPr>
        <p:spPr>
          <a:xfrm>
            <a:off x="358231" y="5469729"/>
            <a:ext cx="11465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থেকে।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D527A-1B24-41DD-9DE6-C8F4F1F82A09}"/>
              </a:ext>
            </a:extLst>
          </p:cNvPr>
          <p:cNvSpPr txBox="1"/>
          <p:nvPr/>
        </p:nvSpPr>
        <p:spPr>
          <a:xfrm>
            <a:off x="4455090" y="201594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</a:t>
            </a:r>
            <a:r>
              <a:rPr lang="as-IN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6FD08-20C7-4194-A838-C78FDC856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280" t="21999" r="15653" b="20400"/>
          <a:stretch/>
        </p:blipFill>
        <p:spPr>
          <a:xfrm>
            <a:off x="7428931" y="1048512"/>
            <a:ext cx="3718560" cy="329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65402-AFDA-4118-9A78-D6B26F4E923A}"/>
              </a:ext>
            </a:extLst>
          </p:cNvPr>
          <p:cNvSpPr txBox="1"/>
          <p:nvPr/>
        </p:nvSpPr>
        <p:spPr>
          <a:xfrm>
            <a:off x="579320" y="5472824"/>
            <a:ext cx="11009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বাটনগুলো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5A0AB-E12B-4801-8525-C074BF726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6253">
            <a:off x="1676399" y="533400"/>
            <a:ext cx="4419601" cy="375249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724BA1-DE15-421D-B8C6-D89366355944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553392" y="1473297"/>
            <a:ext cx="1281248" cy="732693"/>
          </a:xfrm>
          <a:prstGeom prst="straightConnector1">
            <a:avLst/>
          </a:prstGeom>
          <a:ln w="444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9D94F3-534B-4F40-8CFF-78F9706D10D4}"/>
              </a:ext>
            </a:extLst>
          </p:cNvPr>
          <p:cNvCxnSpPr>
            <a:cxnSpLocks/>
          </p:cNvCxnSpPr>
          <p:nvPr/>
        </p:nvCxnSpPr>
        <p:spPr>
          <a:xfrm>
            <a:off x="1451702" y="1684151"/>
            <a:ext cx="2037997" cy="1227960"/>
          </a:xfrm>
          <a:prstGeom prst="straightConnector1">
            <a:avLst/>
          </a:prstGeom>
          <a:ln w="4762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9EBCEA-1B75-4010-AB56-023E61286C9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583417" y="1625697"/>
            <a:ext cx="2555890" cy="324783"/>
          </a:xfrm>
          <a:prstGeom prst="straightConnector1">
            <a:avLst/>
          </a:prstGeom>
          <a:ln w="444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096DA7C-D836-4028-B8CF-594B91E4D52B}"/>
              </a:ext>
            </a:extLst>
          </p:cNvPr>
          <p:cNvSpPr txBox="1"/>
          <p:nvPr/>
        </p:nvSpPr>
        <p:spPr>
          <a:xfrm>
            <a:off x="5118100" y="152400"/>
            <a:ext cx="1986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8C282-07F9-46D7-91DB-D7C4E0BF75C7}"/>
              </a:ext>
            </a:extLst>
          </p:cNvPr>
          <p:cNvSpPr txBox="1"/>
          <p:nvPr/>
        </p:nvSpPr>
        <p:spPr>
          <a:xfrm>
            <a:off x="468965" y="1119354"/>
            <a:ext cx="1084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A2CB11-4C14-4B4A-8F7E-4A48D8DC620B}"/>
              </a:ext>
            </a:extLst>
          </p:cNvPr>
          <p:cNvSpPr txBox="1"/>
          <p:nvPr/>
        </p:nvSpPr>
        <p:spPr>
          <a:xfrm>
            <a:off x="6139307" y="1271754"/>
            <a:ext cx="157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চ</a:t>
            </a:r>
            <a:r>
              <a:rPr lang="as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08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10AE4F-C250-4716-AF1C-55F984E2BA56}"/>
              </a:ext>
            </a:extLst>
          </p:cNvPr>
          <p:cNvSpPr txBox="1"/>
          <p:nvPr/>
        </p:nvSpPr>
        <p:spPr>
          <a:xfrm>
            <a:off x="419100" y="5318661"/>
            <a:ext cx="1132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এটিও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032C2-4465-4858-ACBA-415D3F3428A2}"/>
              </a:ext>
            </a:extLst>
          </p:cNvPr>
          <p:cNvSpPr txBox="1"/>
          <p:nvPr/>
        </p:nvSpPr>
        <p:spPr>
          <a:xfrm>
            <a:off x="3917178" y="152400"/>
            <a:ext cx="43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879456-9B2B-4E35-893F-4CB1A2958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73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053" t="-3161" b="3161"/>
          <a:stretch/>
        </p:blipFill>
        <p:spPr>
          <a:xfrm>
            <a:off x="1737359" y="983397"/>
            <a:ext cx="2941201" cy="31462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9BED67B-F941-4846-B5D1-4D8C2FAC6D5E}"/>
              </a:ext>
            </a:extLst>
          </p:cNvPr>
          <p:cNvGrpSpPr/>
          <p:nvPr/>
        </p:nvGrpSpPr>
        <p:grpSpPr>
          <a:xfrm>
            <a:off x="7513441" y="1082837"/>
            <a:ext cx="3352800" cy="4172760"/>
            <a:chOff x="7513441" y="1082837"/>
            <a:chExt cx="3352800" cy="41727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00ADF6-5266-4A1F-95FD-808CFCFDF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3441" y="1082837"/>
              <a:ext cx="3352800" cy="31462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53627F-CF9C-4E6F-B0E1-8DE8D603EE10}"/>
                </a:ext>
              </a:extLst>
            </p:cNvPr>
            <p:cNvSpPr txBox="1"/>
            <p:nvPr/>
          </p:nvSpPr>
          <p:spPr>
            <a:xfrm>
              <a:off x="7872247" y="4303984"/>
              <a:ext cx="2801008" cy="9516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61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33E27F-BF64-4822-9E0A-4231B1DAB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50" y="910924"/>
            <a:ext cx="5593506" cy="4232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2CBEB-45E2-4A89-91B4-2E3F3A0317A5}"/>
              </a:ext>
            </a:extLst>
          </p:cNvPr>
          <p:cNvSpPr txBox="1"/>
          <p:nvPr/>
        </p:nvSpPr>
        <p:spPr>
          <a:xfrm>
            <a:off x="3937001" y="143935"/>
            <a:ext cx="43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08DC0-57C4-4186-B304-666759C4DD6C}"/>
              </a:ext>
            </a:extLst>
          </p:cNvPr>
          <p:cNvSpPr txBox="1"/>
          <p:nvPr/>
        </p:nvSpPr>
        <p:spPr>
          <a:xfrm>
            <a:off x="511942" y="4779156"/>
            <a:ext cx="11224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ইনপুট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ডিজিডটাল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BC2C8-17EE-464A-A64F-6FA3249D1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426" t="12833" r="39985" b="35000"/>
          <a:stretch/>
        </p:blipFill>
        <p:spPr>
          <a:xfrm rot="15949455">
            <a:off x="11400543" y="-817422"/>
            <a:ext cx="433123" cy="11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417 L -0.48072 0.23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36" y="11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E9E959-95D4-4830-836F-254AFD6D1B59}"/>
              </a:ext>
            </a:extLst>
          </p:cNvPr>
          <p:cNvSpPr txBox="1"/>
          <p:nvPr/>
        </p:nvSpPr>
        <p:spPr>
          <a:xfrm>
            <a:off x="4805681" y="106530"/>
            <a:ext cx="247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FDD8E-8012-400B-94F0-DEB7B3788D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72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16" y="1079696"/>
            <a:ext cx="5223424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7A0863-0834-4927-A214-1636E8C07899}"/>
              </a:ext>
            </a:extLst>
          </p:cNvPr>
          <p:cNvSpPr txBox="1"/>
          <p:nvPr/>
        </p:nvSpPr>
        <p:spPr>
          <a:xfrm>
            <a:off x="470060" y="5410199"/>
            <a:ext cx="11154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991A04-4AD8-4F35-A757-86E632C23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529" y="937526"/>
            <a:ext cx="5440755" cy="38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A2436-4130-4B7F-A206-B27925B1D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63" y="1392865"/>
            <a:ext cx="5257436" cy="399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5A39FD-5CEE-4D6E-ABBF-FF63A5B68C58}"/>
              </a:ext>
            </a:extLst>
          </p:cNvPr>
          <p:cNvGrpSpPr/>
          <p:nvPr/>
        </p:nvGrpSpPr>
        <p:grpSpPr>
          <a:xfrm>
            <a:off x="6576601" y="1392865"/>
            <a:ext cx="5257436" cy="3997842"/>
            <a:chOff x="6087501" y="3429000"/>
            <a:chExt cx="4867620" cy="27423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9D4DB1-262E-4147-A53D-54913CC83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7501" y="3429000"/>
              <a:ext cx="4867620" cy="27423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EC1A27-EB9C-44D3-BF14-80D65B975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2731" y="3429000"/>
              <a:ext cx="386863" cy="4646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43D6E5-E8A9-4068-B631-DDAC9C637B3A}"/>
                </a:ext>
              </a:extLst>
            </p:cNvPr>
            <p:cNvSpPr/>
            <p:nvPr/>
          </p:nvSpPr>
          <p:spPr>
            <a:xfrm>
              <a:off x="8328074" y="3941370"/>
              <a:ext cx="731520" cy="667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5B5EF6-444B-449C-9838-F43F46A6F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42023">
              <a:off x="7988781" y="3895564"/>
              <a:ext cx="2074678" cy="1421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9DC707-0F94-489C-A1DB-8AE41B184995}"/>
              </a:ext>
            </a:extLst>
          </p:cNvPr>
          <p:cNvSpPr txBox="1"/>
          <p:nvPr/>
        </p:nvSpPr>
        <p:spPr>
          <a:xfrm>
            <a:off x="287081" y="5816011"/>
            <a:ext cx="1158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ব্যবহারকারীরা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BD28F3-B7BE-438F-B8DB-22A185CAA813}"/>
              </a:ext>
            </a:extLst>
          </p:cNvPr>
          <p:cNvSpPr txBox="1"/>
          <p:nvPr/>
        </p:nvSpPr>
        <p:spPr>
          <a:xfrm>
            <a:off x="4805681" y="106530"/>
            <a:ext cx="247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028928-3448-4288-88A6-53F44BB6038A}"/>
              </a:ext>
            </a:extLst>
          </p:cNvPr>
          <p:cNvSpPr/>
          <p:nvPr/>
        </p:nvSpPr>
        <p:spPr>
          <a:xfrm>
            <a:off x="3296093" y="822150"/>
            <a:ext cx="5964865" cy="2282557"/>
          </a:xfrm>
          <a:custGeom>
            <a:avLst/>
            <a:gdLst>
              <a:gd name="connsiteX0" fmla="*/ 0 w 5964865"/>
              <a:gd name="connsiteY0" fmla="*/ 2282557 h 2282557"/>
              <a:gd name="connsiteX1" fmla="*/ 2700670 w 5964865"/>
              <a:gd name="connsiteY1" fmla="*/ 39087 h 2282557"/>
              <a:gd name="connsiteX2" fmla="*/ 5964865 w 5964865"/>
              <a:gd name="connsiteY2" fmla="*/ 1070445 h 228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4865" h="2282557">
                <a:moveTo>
                  <a:pt x="0" y="2282557"/>
                </a:moveTo>
                <a:cubicBezTo>
                  <a:pt x="853263" y="1261831"/>
                  <a:pt x="1706526" y="241106"/>
                  <a:pt x="2700670" y="39087"/>
                </a:cubicBezTo>
                <a:cubicBezTo>
                  <a:pt x="3694814" y="-162932"/>
                  <a:pt x="4829839" y="453756"/>
                  <a:pt x="5964865" y="1070445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082FCB-6F31-4487-B5F8-B31FF8458FDF}"/>
              </a:ext>
            </a:extLst>
          </p:cNvPr>
          <p:cNvSpPr/>
          <p:nvPr/>
        </p:nvSpPr>
        <p:spPr>
          <a:xfrm>
            <a:off x="3783330" y="1101187"/>
            <a:ext cx="5074920" cy="2012132"/>
          </a:xfrm>
          <a:custGeom>
            <a:avLst/>
            <a:gdLst>
              <a:gd name="connsiteX0" fmla="*/ 0 w 5063490"/>
              <a:gd name="connsiteY0" fmla="*/ 1950623 h 1950623"/>
              <a:gd name="connsiteX1" fmla="*/ 2286000 w 5063490"/>
              <a:gd name="connsiteY1" fmla="*/ 41813 h 1950623"/>
              <a:gd name="connsiteX2" fmla="*/ 5063490 w 5063490"/>
              <a:gd name="connsiteY2" fmla="*/ 819053 h 195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3490" h="1950623">
                <a:moveTo>
                  <a:pt x="0" y="1950623"/>
                </a:moveTo>
                <a:cubicBezTo>
                  <a:pt x="721042" y="1090515"/>
                  <a:pt x="1442085" y="230408"/>
                  <a:pt x="2286000" y="41813"/>
                </a:cubicBezTo>
                <a:cubicBezTo>
                  <a:pt x="3129915" y="-146782"/>
                  <a:pt x="4096702" y="336135"/>
                  <a:pt x="5063490" y="819053"/>
                </a:cubicBezTo>
              </a:path>
            </a:pathLst>
          </a:custGeom>
          <a:noFill/>
          <a:ln w="50800"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DCAB8-9159-4A4B-A2B7-BCB37D450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633" y="1169962"/>
            <a:ext cx="6078733" cy="3920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C3A53-7AE6-430F-B74B-E4E5CEB621A8}"/>
              </a:ext>
            </a:extLst>
          </p:cNvPr>
          <p:cNvSpPr txBox="1"/>
          <p:nvPr/>
        </p:nvSpPr>
        <p:spPr>
          <a:xfrm>
            <a:off x="4805681" y="106530"/>
            <a:ext cx="247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51406-19A8-462C-95B5-01628732AA5F}"/>
              </a:ext>
            </a:extLst>
          </p:cNvPr>
          <p:cNvSpPr txBox="1"/>
          <p:nvPr/>
        </p:nvSpPr>
        <p:spPr>
          <a:xfrm>
            <a:off x="478467" y="5443342"/>
            <a:ext cx="11174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কনফারেন্স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1740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9B1B3-907E-4D22-A644-050167D60D6D}"/>
              </a:ext>
            </a:extLst>
          </p:cNvPr>
          <p:cNvSpPr txBox="1"/>
          <p:nvPr/>
        </p:nvSpPr>
        <p:spPr>
          <a:xfrm>
            <a:off x="579797" y="5454342"/>
            <a:ext cx="1113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সরকারি-বেসরকারি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বাসা-বাড়িতে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037241-0167-48A9-8A12-BD32396DA4C1}"/>
              </a:ext>
            </a:extLst>
          </p:cNvPr>
          <p:cNvGrpSpPr/>
          <p:nvPr/>
        </p:nvGrpSpPr>
        <p:grpSpPr>
          <a:xfrm>
            <a:off x="6694837" y="934342"/>
            <a:ext cx="4768770" cy="4328511"/>
            <a:chOff x="6776201" y="477813"/>
            <a:chExt cx="3591426" cy="45903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70D5DB-B11B-44A5-8817-71B57C3EF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76201" y="477813"/>
              <a:ext cx="3591426" cy="459036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61748F-1727-49BC-BBC1-E1DDB5BE1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43143" y="2940148"/>
              <a:ext cx="268401" cy="2461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9B1B2C-E08B-4625-BCD3-3BA328211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961710" y="4656406"/>
              <a:ext cx="291492" cy="2672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96976C4-534E-488F-94D3-E211EFA3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722560" y="886265"/>
              <a:ext cx="291492" cy="26728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23608D-DF04-4183-94BA-09E999E8E71A}"/>
              </a:ext>
            </a:extLst>
          </p:cNvPr>
          <p:cNvGrpSpPr/>
          <p:nvPr/>
        </p:nvGrpSpPr>
        <p:grpSpPr>
          <a:xfrm>
            <a:off x="728393" y="1129018"/>
            <a:ext cx="4905449" cy="4133836"/>
            <a:chOff x="728393" y="1129018"/>
            <a:chExt cx="4481560" cy="41338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7A6BC8-CDDA-4760-8167-3FFDE5905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393" y="1129018"/>
              <a:ext cx="4481560" cy="41338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EBAC99-CCE7-4B6A-B8A4-1F7EED8F8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8797" y="2795627"/>
              <a:ext cx="261156" cy="2510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8DD0EF-E331-48DA-B826-ECEDE3F8B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2756" y="2588349"/>
              <a:ext cx="230743" cy="2218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E21339-06B3-40BE-BEEC-0509BC19C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7086" y="2673214"/>
              <a:ext cx="271320" cy="2608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5E5A7A-9661-4980-925E-667B84E03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73000" y="1145905"/>
              <a:ext cx="291492" cy="26728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368CE95-8716-4163-BE46-613B4D1E8D69}"/>
              </a:ext>
            </a:extLst>
          </p:cNvPr>
          <p:cNvSpPr txBox="1"/>
          <p:nvPr/>
        </p:nvSpPr>
        <p:spPr>
          <a:xfrm>
            <a:off x="4805681" y="106530"/>
            <a:ext cx="247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20E3C1-8ED0-48EF-8001-4C5052AC0E2F}"/>
              </a:ext>
            </a:extLst>
          </p:cNvPr>
          <p:cNvSpPr/>
          <p:nvPr/>
        </p:nvSpPr>
        <p:spPr>
          <a:xfrm>
            <a:off x="838755" y="2362032"/>
            <a:ext cx="676759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44D182-9F60-450A-870C-8D11486566E7}"/>
              </a:ext>
            </a:extLst>
          </p:cNvPr>
          <p:cNvSpPr/>
          <p:nvPr/>
        </p:nvSpPr>
        <p:spPr>
          <a:xfrm>
            <a:off x="3292926" y="2277945"/>
            <a:ext cx="676759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17B55F-F151-4305-B28C-9E288CB1F7EB}"/>
              </a:ext>
            </a:extLst>
          </p:cNvPr>
          <p:cNvSpPr/>
          <p:nvPr/>
        </p:nvSpPr>
        <p:spPr>
          <a:xfrm>
            <a:off x="3461870" y="1026677"/>
            <a:ext cx="676759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40522A-09DB-4951-B48B-F5594DB8EC38}"/>
              </a:ext>
            </a:extLst>
          </p:cNvPr>
          <p:cNvSpPr/>
          <p:nvPr/>
        </p:nvSpPr>
        <p:spPr>
          <a:xfrm>
            <a:off x="5203071" y="2487873"/>
            <a:ext cx="676759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2F7A0B-5481-4E13-BF3D-2397039094FA}"/>
              </a:ext>
            </a:extLst>
          </p:cNvPr>
          <p:cNvSpPr/>
          <p:nvPr/>
        </p:nvSpPr>
        <p:spPr>
          <a:xfrm>
            <a:off x="9119987" y="1170405"/>
            <a:ext cx="676759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80F822-F6DB-442E-A040-17A707E47B7E}"/>
              </a:ext>
            </a:extLst>
          </p:cNvPr>
          <p:cNvSpPr/>
          <p:nvPr/>
        </p:nvSpPr>
        <p:spPr>
          <a:xfrm>
            <a:off x="8499874" y="2978192"/>
            <a:ext cx="676759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65C215-D667-4A55-A0A5-662D226E6C64}"/>
              </a:ext>
            </a:extLst>
          </p:cNvPr>
          <p:cNvSpPr/>
          <p:nvPr/>
        </p:nvSpPr>
        <p:spPr>
          <a:xfrm>
            <a:off x="9472085" y="4502200"/>
            <a:ext cx="676759" cy="67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B059E-F908-4A07-958E-EA84F7D757DC}"/>
              </a:ext>
            </a:extLst>
          </p:cNvPr>
          <p:cNvSpPr txBox="1"/>
          <p:nvPr/>
        </p:nvSpPr>
        <p:spPr>
          <a:xfrm>
            <a:off x="627095" y="5391278"/>
            <a:ext cx="10998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ক্যামের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24895-B1E1-4501-944B-BEE6B328A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335" y="1338956"/>
            <a:ext cx="4845148" cy="3587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9705F-0BB2-40C4-AAF7-501AA6D84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517" y="1323190"/>
            <a:ext cx="4845148" cy="3587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81EB12-9C22-43F7-8797-2F2E3B44E8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40055" y="1473246"/>
            <a:ext cx="291492" cy="267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D68874-0B7A-4C0D-B7A9-BB53DE6B1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98049" y="1351326"/>
            <a:ext cx="291492" cy="267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182A2C-FC07-48C8-8453-9A7E5E47FC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450" y="1343406"/>
            <a:ext cx="426633" cy="267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B3B52-B464-4A5E-89E6-9572BD41B71C}"/>
              </a:ext>
            </a:extLst>
          </p:cNvPr>
          <p:cNvSpPr txBox="1"/>
          <p:nvPr/>
        </p:nvSpPr>
        <p:spPr>
          <a:xfrm>
            <a:off x="4805681" y="106530"/>
            <a:ext cx="247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45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480BC-8974-43B0-B32C-EC9A9122C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540" y="106530"/>
            <a:ext cx="6963506" cy="4540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86C273-F079-4FA4-8992-A9E3C0DFD18E}"/>
              </a:ext>
            </a:extLst>
          </p:cNvPr>
          <p:cNvSpPr txBox="1"/>
          <p:nvPr/>
        </p:nvSpPr>
        <p:spPr>
          <a:xfrm>
            <a:off x="4805681" y="106530"/>
            <a:ext cx="247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058DD-ECA6-46EC-A995-B63195449A8D}"/>
              </a:ext>
            </a:extLst>
          </p:cNvPr>
          <p:cNvSpPr txBox="1"/>
          <p:nvPr/>
        </p:nvSpPr>
        <p:spPr>
          <a:xfrm>
            <a:off x="648056" y="5200471"/>
            <a:ext cx="10939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/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341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bg2">
                <a:lumMod val="9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857FD3-62C5-416A-9060-2AF13203ED58}"/>
              </a:ext>
            </a:extLst>
          </p:cNvPr>
          <p:cNvSpPr txBox="1"/>
          <p:nvPr/>
        </p:nvSpPr>
        <p:spPr>
          <a:xfrm>
            <a:off x="5986129" y="3388346"/>
            <a:ext cx="5420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সপ্তম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  : 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: ০৮-০৯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 30/০৩/২০২০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E19F4-A9B1-4AE6-A46A-896E5FED596A}"/>
              </a:ext>
            </a:extLst>
          </p:cNvPr>
          <p:cNvSpPr txBox="1"/>
          <p:nvPr/>
        </p:nvSpPr>
        <p:spPr>
          <a:xfrm>
            <a:off x="237558" y="230683"/>
            <a:ext cx="57485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মোঃ মিজানুর রহমান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আগরদাঁড়ী আমিনিয়া কামিল মাদ্রাসা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সাতক্ষীরা সদর, সাতক্ষীরা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মোবাইল নম্বর: ০১৭১৬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৮২১৪৬৩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/>
              <a:t>	</a:t>
            </a:r>
          </a:p>
          <a:p>
            <a:r>
              <a:rPr lang="en-US" sz="3200" dirty="0"/>
              <a:t>     : manumizan@gmail.com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6C5E0-D95E-42DA-BED1-7DA08150E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67" t="32175" r="41515" b="28433"/>
          <a:stretch/>
        </p:blipFill>
        <p:spPr>
          <a:xfrm>
            <a:off x="364710" y="2964424"/>
            <a:ext cx="314876" cy="25146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D24933-B710-402A-B27D-BF29F1DC4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30" y="438912"/>
            <a:ext cx="1079500" cy="100415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F5AA5B-847D-498E-8F1B-7C3EAA70B5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8156" y="3902783"/>
            <a:ext cx="1467293" cy="193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89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40CB9A9-1C74-4131-8981-1D0B44B02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0636"/>
              </p:ext>
            </p:extLst>
          </p:nvPr>
        </p:nvGraphicFramePr>
        <p:xfrm>
          <a:off x="5376068" y="2173288"/>
          <a:ext cx="14398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Packager Shell Object" showAsIcon="1" r:id="rId3" imgW="1439280" imgH="375840" progId="Package">
                  <p:embed/>
                </p:oleObj>
              </mc:Choice>
              <mc:Fallback>
                <p:oleObj name="Packager Shell Object" showAsIcon="1" r:id="rId3" imgW="143928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6068" y="2173288"/>
                        <a:ext cx="143986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E3F604-BC71-4F23-8C73-23EDF77F7B36}"/>
              </a:ext>
            </a:extLst>
          </p:cNvPr>
          <p:cNvSpPr txBox="1"/>
          <p:nvPr/>
        </p:nvSpPr>
        <p:spPr>
          <a:xfrm>
            <a:off x="3909646" y="218219"/>
            <a:ext cx="43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619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40EEA-C997-45BA-A8C7-B9FF9931A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800" y="862940"/>
            <a:ext cx="4051300" cy="344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987A90-3B17-4708-89DC-DBAE24E5F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912" y="862940"/>
            <a:ext cx="4051300" cy="3441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4A253D-5076-4DBD-96D1-8EE952654E61}"/>
              </a:ext>
            </a:extLst>
          </p:cNvPr>
          <p:cNvSpPr txBox="1"/>
          <p:nvPr/>
        </p:nvSpPr>
        <p:spPr>
          <a:xfrm>
            <a:off x="4805681" y="106530"/>
            <a:ext cx="247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as-IN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1565E-8261-4B81-8FE3-49713556296F}"/>
              </a:ext>
            </a:extLst>
          </p:cNvPr>
          <p:cNvSpPr txBox="1"/>
          <p:nvPr/>
        </p:nvSpPr>
        <p:spPr>
          <a:xfrm>
            <a:off x="648056" y="4360947"/>
            <a:ext cx="10939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OMR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Optical Mark Reader.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পারে।বিশেষভাবে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বহুনির্বাচনী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উত্তরপত্র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উত্তরপত্র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3">
            <a:extLst>
              <a:ext uri="{FF2B5EF4-FFF2-40B4-BE49-F238E27FC236}">
                <a16:creationId xmlns:a16="http://schemas.microsoft.com/office/drawing/2014/main" id="{5E22C097-47E9-4A3D-A0C1-A4EF4E11A6BD}"/>
              </a:ext>
            </a:extLst>
          </p:cNvPr>
          <p:cNvSpPr/>
          <p:nvPr/>
        </p:nvSpPr>
        <p:spPr>
          <a:xfrm>
            <a:off x="4711701" y="270044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ACF8B-AD37-411D-B042-EF200227D572}"/>
              </a:ext>
            </a:extLst>
          </p:cNvPr>
          <p:cNvSpPr txBox="1"/>
          <p:nvPr/>
        </p:nvSpPr>
        <p:spPr>
          <a:xfrm>
            <a:off x="2668771" y="2732571"/>
            <a:ext cx="696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295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3">
            <a:extLst>
              <a:ext uri="{FF2B5EF4-FFF2-40B4-BE49-F238E27FC236}">
                <a16:creationId xmlns:a16="http://schemas.microsoft.com/office/drawing/2014/main" id="{29657B42-D854-4873-9275-AA1533BAF5F5}"/>
              </a:ext>
            </a:extLst>
          </p:cNvPr>
          <p:cNvSpPr/>
          <p:nvPr/>
        </p:nvSpPr>
        <p:spPr>
          <a:xfrm>
            <a:off x="4711701" y="270044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17608-1BF1-4FE7-8CB0-CA8023C80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801" y="1003572"/>
            <a:ext cx="1589089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C715D-03C1-444F-ADEB-89DA14654D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984" y="3388155"/>
            <a:ext cx="2575184" cy="1728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78521C-DB9C-4E74-AFEE-527F5D360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074" y="3050916"/>
            <a:ext cx="2143125" cy="1650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65E10B-05B2-4A34-A477-B69D9508F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553" y="3443062"/>
            <a:ext cx="2095500" cy="1571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DB9728-331D-4D75-A86F-062408E796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399" y="1174476"/>
            <a:ext cx="2928769" cy="16501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27A17D-4525-454F-A7CF-EDF41E1F6FB0}"/>
              </a:ext>
            </a:extLst>
          </p:cNvPr>
          <p:cNvSpPr/>
          <p:nvPr/>
        </p:nvSpPr>
        <p:spPr>
          <a:xfrm>
            <a:off x="574159" y="5442098"/>
            <a:ext cx="10994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bn-BD" sz="3600" spc="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CB599-05EF-4B2C-BDBE-5166B71231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31"/>
          <a:stretch/>
        </p:blipFill>
        <p:spPr>
          <a:xfrm>
            <a:off x="8356600" y="1026955"/>
            <a:ext cx="2297223" cy="194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8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3">
            <a:extLst>
              <a:ext uri="{FF2B5EF4-FFF2-40B4-BE49-F238E27FC236}">
                <a16:creationId xmlns:a16="http://schemas.microsoft.com/office/drawing/2014/main" id="{DAA2DF45-619B-4FD1-9AA0-0CA33CE903D7}"/>
              </a:ext>
            </a:extLst>
          </p:cNvPr>
          <p:cNvSpPr/>
          <p:nvPr/>
        </p:nvSpPr>
        <p:spPr>
          <a:xfrm>
            <a:off x="4711701" y="270044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876C5-8390-41E4-8587-D8C6AA2B556E}"/>
              </a:ext>
            </a:extLst>
          </p:cNvPr>
          <p:cNvSpPr txBox="1"/>
          <p:nvPr/>
        </p:nvSpPr>
        <p:spPr>
          <a:xfrm>
            <a:off x="2668771" y="2732571"/>
            <a:ext cx="6964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OMR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3">
            <a:extLst>
              <a:ext uri="{FF2B5EF4-FFF2-40B4-BE49-F238E27FC236}">
                <a16:creationId xmlns:a16="http://schemas.microsoft.com/office/drawing/2014/main" id="{277C4972-5973-45DC-9A97-3170401341BF}"/>
              </a:ext>
            </a:extLst>
          </p:cNvPr>
          <p:cNvSpPr/>
          <p:nvPr/>
        </p:nvSpPr>
        <p:spPr>
          <a:xfrm>
            <a:off x="4307663" y="270044"/>
            <a:ext cx="3528532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DB07D-32EB-45D3-B74A-D07428B83485}"/>
              </a:ext>
            </a:extLst>
          </p:cNvPr>
          <p:cNvSpPr/>
          <p:nvPr/>
        </p:nvSpPr>
        <p:spPr>
          <a:xfrm>
            <a:off x="1435144" y="2044996"/>
            <a:ext cx="9231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তালিকা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3">
            <a:extLst>
              <a:ext uri="{FF2B5EF4-FFF2-40B4-BE49-F238E27FC236}">
                <a16:creationId xmlns:a16="http://schemas.microsoft.com/office/drawing/2014/main" id="{D164863D-3759-403B-A0D7-17ACBF06FF9C}"/>
              </a:ext>
            </a:extLst>
          </p:cNvPr>
          <p:cNvSpPr/>
          <p:nvPr/>
        </p:nvSpPr>
        <p:spPr>
          <a:xfrm>
            <a:off x="1634490" y="955844"/>
            <a:ext cx="8789669" cy="1901656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chflow.gif">
            <a:extLst>
              <a:ext uri="{FF2B5EF4-FFF2-40B4-BE49-F238E27FC236}">
                <a16:creationId xmlns:a16="http://schemas.microsoft.com/office/drawing/2014/main" id="{C551422B-8658-4575-AAD4-5437712571D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 rot="2108099">
            <a:off x="4440415" y="2967787"/>
            <a:ext cx="4253080" cy="42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4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:a16="http://schemas.microsoft.com/office/drawing/2014/main" id="{0122CF2F-D86A-4D5F-84A4-15762D3F8B33}"/>
              </a:ext>
            </a:extLst>
          </p:cNvPr>
          <p:cNvSpPr/>
          <p:nvPr/>
        </p:nvSpPr>
        <p:spPr>
          <a:xfrm rot="7386030">
            <a:off x="5545470" y="4085818"/>
            <a:ext cx="334624" cy="207751"/>
          </a:xfrm>
          <a:prstGeom prst="teardrop">
            <a:avLst>
              <a:gd name="adj" fmla="val 14099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5895C0-6982-4FD7-B5BE-88C2F1B0BE76}"/>
              </a:ext>
            </a:extLst>
          </p:cNvPr>
          <p:cNvSpPr/>
          <p:nvPr/>
        </p:nvSpPr>
        <p:spPr>
          <a:xfrm>
            <a:off x="3593288" y="880888"/>
            <a:ext cx="584460" cy="579457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C9DE67-BEB4-485E-953B-A25009494E88}"/>
              </a:ext>
            </a:extLst>
          </p:cNvPr>
          <p:cNvGrpSpPr/>
          <p:nvPr/>
        </p:nvGrpSpPr>
        <p:grpSpPr>
          <a:xfrm>
            <a:off x="2571750" y="2396992"/>
            <a:ext cx="3296782" cy="4175258"/>
            <a:chOff x="4171950" y="2148840"/>
            <a:chExt cx="3246120" cy="47091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836D92-94AC-4BDD-A2EB-B4EB031A9883}"/>
                </a:ext>
              </a:extLst>
            </p:cNvPr>
            <p:cNvCxnSpPr/>
            <p:nvPr/>
          </p:nvCxnSpPr>
          <p:spPr>
            <a:xfrm>
              <a:off x="5593291" y="5042675"/>
              <a:ext cx="738929" cy="1815325"/>
            </a:xfrm>
            <a:prstGeom prst="line">
              <a:avLst/>
            </a:prstGeom>
            <a:ln w="2286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5BD7E-0AAC-4F3A-BE83-691905C94200}"/>
                </a:ext>
              </a:extLst>
            </p:cNvPr>
            <p:cNvCxnSpPr/>
            <p:nvPr/>
          </p:nvCxnSpPr>
          <p:spPr>
            <a:xfrm flipH="1">
              <a:off x="4640580" y="5042675"/>
              <a:ext cx="537210" cy="1815325"/>
            </a:xfrm>
            <a:prstGeom prst="line">
              <a:avLst/>
            </a:prstGeom>
            <a:ln w="2190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4B06969-7547-4BD2-9A53-F0277F14E256}"/>
                </a:ext>
              </a:extLst>
            </p:cNvPr>
            <p:cNvSpPr/>
            <p:nvPr/>
          </p:nvSpPr>
          <p:spPr>
            <a:xfrm rot="10800000">
              <a:off x="4171950" y="2148840"/>
              <a:ext cx="2480310" cy="1531620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FA43A5B-04A6-4AA8-B5F1-BCA3EFB0C402}"/>
                </a:ext>
              </a:extLst>
            </p:cNvPr>
            <p:cNvCxnSpPr/>
            <p:nvPr/>
          </p:nvCxnSpPr>
          <p:spPr>
            <a:xfrm>
              <a:off x="6583680" y="3920490"/>
              <a:ext cx="834390" cy="22860"/>
            </a:xfrm>
            <a:prstGeom prst="line">
              <a:avLst/>
            </a:prstGeom>
            <a:ln w="3810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87E62D-48F9-4570-917B-D9E439FD281B}"/>
                </a:ext>
              </a:extLst>
            </p:cNvPr>
            <p:cNvCxnSpPr/>
            <p:nvPr/>
          </p:nvCxnSpPr>
          <p:spPr>
            <a:xfrm>
              <a:off x="7235190" y="3920490"/>
              <a:ext cx="0" cy="697230"/>
            </a:xfrm>
            <a:prstGeom prst="line">
              <a:avLst/>
            </a:prstGeom>
            <a:ln w="3810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E5C24A-27F4-4762-8B46-8D0897F24BB6}"/>
                </a:ext>
              </a:extLst>
            </p:cNvPr>
            <p:cNvSpPr/>
            <p:nvPr/>
          </p:nvSpPr>
          <p:spPr>
            <a:xfrm>
              <a:off x="4263390" y="3154680"/>
              <a:ext cx="2320290" cy="19888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D5FF1731-5D05-40A9-B779-08C79D0228C0}"/>
              </a:ext>
            </a:extLst>
          </p:cNvPr>
          <p:cNvSpPr/>
          <p:nvPr/>
        </p:nvSpPr>
        <p:spPr>
          <a:xfrm>
            <a:off x="5294948" y="6528380"/>
            <a:ext cx="989893" cy="247919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D212B5C3-E34D-4651-BA90-5A02663A66D9}"/>
              </a:ext>
            </a:extLst>
          </p:cNvPr>
          <p:cNvSpPr/>
          <p:nvPr/>
        </p:nvSpPr>
        <p:spPr>
          <a:xfrm>
            <a:off x="5305200" y="6073203"/>
            <a:ext cx="979641" cy="520660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663A6BAE-97A4-4A27-9A3C-F709135995B9}"/>
              </a:ext>
            </a:extLst>
          </p:cNvPr>
          <p:cNvSpPr/>
          <p:nvPr/>
        </p:nvSpPr>
        <p:spPr>
          <a:xfrm>
            <a:off x="5294947" y="5673050"/>
            <a:ext cx="989895" cy="1074951"/>
          </a:xfrm>
          <a:prstGeom prst="flowChartMagneticDisk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9D331C-E407-4FB3-A65E-ED1AC229944E}"/>
              </a:ext>
            </a:extLst>
          </p:cNvPr>
          <p:cNvSpPr txBox="1"/>
          <p:nvPr/>
        </p:nvSpPr>
        <p:spPr>
          <a:xfrm>
            <a:off x="4408924" y="-4146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DE5F8-2F62-4495-B686-6731E37CF811}"/>
              </a:ext>
            </a:extLst>
          </p:cNvPr>
          <p:cNvSpPr txBox="1"/>
          <p:nvPr/>
        </p:nvSpPr>
        <p:spPr>
          <a:xfrm>
            <a:off x="6377940" y="1467310"/>
            <a:ext cx="504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8D677-125C-4303-8AE8-18BC9D9DB1CD}"/>
              </a:ext>
            </a:extLst>
          </p:cNvPr>
          <p:cNvSpPr txBox="1"/>
          <p:nvPr/>
        </p:nvSpPr>
        <p:spPr>
          <a:xfrm>
            <a:off x="6377940" y="1449243"/>
            <a:ext cx="504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F8117-432C-48A8-888C-924D972FA7B9}"/>
              </a:ext>
            </a:extLst>
          </p:cNvPr>
          <p:cNvSpPr/>
          <p:nvPr/>
        </p:nvSpPr>
        <p:spPr>
          <a:xfrm>
            <a:off x="2437248" y="857632"/>
            <a:ext cx="2916412" cy="24264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F1CF84-F9BA-4374-B8D5-4795E35696BC}"/>
              </a:ext>
            </a:extLst>
          </p:cNvPr>
          <p:cNvSpPr txBox="1"/>
          <p:nvPr/>
        </p:nvSpPr>
        <p:spPr>
          <a:xfrm>
            <a:off x="6359272" y="1463474"/>
            <a:ext cx="550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F48AF-1110-4107-A528-14CB1B650005}"/>
              </a:ext>
            </a:extLst>
          </p:cNvPr>
          <p:cNvSpPr txBox="1"/>
          <p:nvPr/>
        </p:nvSpPr>
        <p:spPr>
          <a:xfrm>
            <a:off x="8135156" y="1429978"/>
            <a:ext cx="153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ইনপুট। </a:t>
            </a:r>
          </a:p>
        </p:txBody>
      </p:sp>
    </p:spTree>
    <p:extLst>
      <p:ext uri="{BB962C8B-B14F-4D97-AF65-F5344CB8AC3E}">
        <p14:creationId xmlns:p14="http://schemas.microsoft.com/office/powerpoint/2010/main" val="37093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2.08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500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6.80879E-17 L 0.00039 0.31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5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" grpId="0"/>
      <p:bldP spid="2" grpId="1"/>
      <p:bldP spid="17" grpId="0"/>
      <p:bldP spid="17" grpId="1"/>
      <p:bldP spid="3" grpId="0" animBg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71910-2E08-442F-9856-DF6C297B2F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71" y="1245870"/>
            <a:ext cx="6695322" cy="3399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32CFB1-0023-4FA6-9701-D761D9491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3" y="4921738"/>
            <a:ext cx="3416507" cy="918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3D8EB3-478C-4498-87C8-E48F86E64C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2" y="1932431"/>
            <a:ext cx="3865995" cy="1839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0A93AD-2B63-451F-A7B3-10DCC39816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849" y="4921738"/>
            <a:ext cx="1067751" cy="91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37CFF7-35E6-4F29-B576-EA32B5563417}"/>
              </a:ext>
            </a:extLst>
          </p:cNvPr>
          <p:cNvSpPr txBox="1"/>
          <p:nvPr/>
        </p:nvSpPr>
        <p:spPr>
          <a:xfrm>
            <a:off x="1520190" y="2286762"/>
            <a:ext cx="1860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are you my dear friend?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55613-8ADF-448A-A340-22A8EAB75C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5600" y1="34630" x2="35600" y2="34630"/>
                        <a14:backgroundMark x1="36100" y1="25370" x2="36100" y2="25370"/>
                        <a14:backgroundMark x1="36600" y1="15093" x2="36600" y2="15093"/>
                        <a14:backgroundMark x1="36800" y1="8889" x2="36800" y2="8889"/>
                        <a14:backgroundMark x1="40400" y1="7593" x2="40400" y2="7593"/>
                        <a14:backgroundMark x1="43800" y1="8704" x2="43800" y2="8704"/>
                        <a14:backgroundMark x1="45000" y1="13333" x2="45000" y2="13333"/>
                        <a14:backgroundMark x1="45400" y1="20000" x2="45400" y2="20000"/>
                        <a14:backgroundMark x1="45700" y1="24630" x2="45700" y2="24630"/>
                        <a14:backgroundMark x1="46600" y1="27130" x2="46600" y2="27130"/>
                        <a14:backgroundMark x1="49000" y1="26852" x2="49000" y2="26852"/>
                        <a14:backgroundMark x1="51400" y1="26852" x2="51400" y2="26852"/>
                        <a14:backgroundMark x1="53400" y1="27778" x2="53400" y2="27778"/>
                        <a14:backgroundMark x1="55500" y1="27778" x2="55500" y2="27778"/>
                        <a14:backgroundMark x1="57900" y1="27963" x2="57900" y2="27963"/>
                        <a14:backgroundMark x1="59600" y1="27963" x2="59600" y2="27963"/>
                        <a14:backgroundMark x1="60600" y1="30185" x2="60600" y2="30185"/>
                        <a14:backgroundMark x1="62500" y1="30185" x2="62500" y2="30185"/>
                        <a14:backgroundMark x1="64600" y1="30185" x2="64600" y2="30185"/>
                        <a14:backgroundMark x1="67500" y1="31296" x2="67500" y2="31296"/>
                        <a14:backgroundMark x1="68000" y1="34444" x2="68000" y2="34444"/>
                        <a14:backgroundMark x1="68200" y1="42037" x2="68200" y2="42037"/>
                        <a14:backgroundMark x1="68700" y1="47593" x2="68700" y2="47593"/>
                        <a14:backgroundMark x1="68500" y1="56481" x2="68500" y2="56481"/>
                        <a14:backgroundMark x1="67500" y1="62685" x2="67500" y2="62685"/>
                        <a14:backgroundMark x1="65800" y1="68426" x2="65800" y2="68426"/>
                        <a14:backgroundMark x1="65100" y1="73796" x2="65100" y2="73796"/>
                        <a14:backgroundMark x1="65400" y1="78426" x2="65400" y2="78426"/>
                        <a14:backgroundMark x1="64900" y1="84630" x2="64900" y2="84630"/>
                        <a14:backgroundMark x1="54800" y1="85093" x2="54800" y2="85093"/>
                        <a14:backgroundMark x1="48600" y1="85556" x2="48600" y2="85556"/>
                        <a14:backgroundMark x1="44500" y1="85093" x2="44500" y2="85093"/>
                        <a14:backgroundMark x1="43300" y1="81574" x2="43300" y2="81574"/>
                        <a14:backgroundMark x1="41800" y1="75556" x2="41800" y2="75556"/>
                        <a14:backgroundMark x1="40600" y1="69352" x2="40600" y2="69352"/>
                        <a14:backgroundMark x1="38200" y1="64907" x2="38200" y2="64907"/>
                        <a14:backgroundMark x1="34600" y1="57315" x2="34600" y2="57315"/>
                        <a14:backgroundMark x1="31800" y1="53796" x2="31800" y2="53796"/>
                        <a14:backgroundMark x1="31800" y1="48426" x2="31800" y2="48426"/>
                        <a14:backgroundMark x1="33400" y1="40648" x2="33400" y2="40648"/>
                        <a14:backgroundMark x1="35400" y1="35370" x2="35400" y2="3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797" y="7278573"/>
            <a:ext cx="1393546" cy="9281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9DFFC3-82A6-46C5-82A6-D6D34105923C}"/>
              </a:ext>
            </a:extLst>
          </p:cNvPr>
          <p:cNvSpPr txBox="1"/>
          <p:nvPr/>
        </p:nvSpPr>
        <p:spPr>
          <a:xfrm>
            <a:off x="3726171" y="93390"/>
            <a:ext cx="466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F66B0F-6554-41DB-8453-BAD0018252C0}"/>
              </a:ext>
            </a:extLst>
          </p:cNvPr>
          <p:cNvSpPr txBox="1"/>
          <p:nvPr/>
        </p:nvSpPr>
        <p:spPr>
          <a:xfrm>
            <a:off x="6728116" y="1701598"/>
            <a:ext cx="562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উটারে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ইনপুট 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2EC2B-B55E-4DFA-80E6-56AF2D3A903B}"/>
              </a:ext>
            </a:extLst>
          </p:cNvPr>
          <p:cNvSpPr txBox="1"/>
          <p:nvPr/>
        </p:nvSpPr>
        <p:spPr>
          <a:xfrm>
            <a:off x="7901288" y="1703015"/>
            <a:ext cx="269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AE123-E199-4887-B2CB-415B80A41AED}"/>
              </a:ext>
            </a:extLst>
          </p:cNvPr>
          <p:cNvSpPr txBox="1"/>
          <p:nvPr/>
        </p:nvSpPr>
        <p:spPr>
          <a:xfrm>
            <a:off x="7595228" y="1714545"/>
            <a:ext cx="436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োর্ড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73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2129 L 0.01302 -0.6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-325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repeatCount="indefinite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675C78-269D-4E63-907E-7F5728A30A21}"/>
              </a:ext>
            </a:extLst>
          </p:cNvPr>
          <p:cNvSpPr/>
          <p:nvPr/>
        </p:nvSpPr>
        <p:spPr>
          <a:xfrm>
            <a:off x="2489200" y="2457217"/>
            <a:ext cx="7197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en-US" sz="9600" b="1" dirty="0" err="1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9600" b="1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0"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185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60EC1-ABA7-478F-A091-B3E1DF058D70}"/>
              </a:ext>
            </a:extLst>
          </p:cNvPr>
          <p:cNvSpPr txBox="1"/>
          <p:nvPr/>
        </p:nvSpPr>
        <p:spPr>
          <a:xfrm>
            <a:off x="1407232" y="1300851"/>
            <a:ext cx="883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ইনপুট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ইনপুট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ইনপুট ডিভাইসের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0823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9C45D95-83B6-44CB-983F-7258F92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191" y="966788"/>
            <a:ext cx="6138055" cy="3922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B0090-17BA-45F9-A148-C91ADE63E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00" y="1257300"/>
            <a:ext cx="5486400" cy="303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D1DC95-6D33-42F9-9EC4-9FED1958A0AD}"/>
              </a:ext>
            </a:extLst>
          </p:cNvPr>
          <p:cNvSpPr txBox="1"/>
          <p:nvPr/>
        </p:nvSpPr>
        <p:spPr>
          <a:xfrm>
            <a:off x="3603744" y="201594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17F1C-2B38-41F7-9782-32C777E4AB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2" b="93538" l="31846" r="67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9744" r="36154" b="9573"/>
          <a:stretch/>
        </p:blipFill>
        <p:spPr>
          <a:xfrm>
            <a:off x="9429750" y="3486149"/>
            <a:ext cx="1031060" cy="30957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376C77-FA5E-4766-94E1-D20394E146BF}"/>
              </a:ext>
            </a:extLst>
          </p:cNvPr>
          <p:cNvSpPr/>
          <p:nvPr/>
        </p:nvSpPr>
        <p:spPr>
          <a:xfrm>
            <a:off x="393701" y="5372100"/>
            <a:ext cx="7619999" cy="1181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টিভিটি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473E8-7B74-4B91-B91B-0D3978EA20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5600" y1="34630" x2="35600" y2="34630"/>
                        <a14:backgroundMark x1="36100" y1="25370" x2="36100" y2="25370"/>
                        <a14:backgroundMark x1="36600" y1="15093" x2="36600" y2="15093"/>
                        <a14:backgroundMark x1="36800" y1="8889" x2="36800" y2="8889"/>
                        <a14:backgroundMark x1="40400" y1="7593" x2="40400" y2="7593"/>
                        <a14:backgroundMark x1="43800" y1="8704" x2="43800" y2="8704"/>
                        <a14:backgroundMark x1="45000" y1="13333" x2="45000" y2="13333"/>
                        <a14:backgroundMark x1="45400" y1="20000" x2="45400" y2="20000"/>
                        <a14:backgroundMark x1="45700" y1="24630" x2="45700" y2="24630"/>
                        <a14:backgroundMark x1="46600" y1="27130" x2="46600" y2="27130"/>
                        <a14:backgroundMark x1="49000" y1="26852" x2="49000" y2="26852"/>
                        <a14:backgroundMark x1="51400" y1="26852" x2="51400" y2="26852"/>
                        <a14:backgroundMark x1="53400" y1="27778" x2="53400" y2="27778"/>
                        <a14:backgroundMark x1="55500" y1="27778" x2="55500" y2="27778"/>
                        <a14:backgroundMark x1="57900" y1="27963" x2="57900" y2="27963"/>
                        <a14:backgroundMark x1="59600" y1="27963" x2="59600" y2="27963"/>
                        <a14:backgroundMark x1="60600" y1="30185" x2="60600" y2="30185"/>
                        <a14:backgroundMark x1="62500" y1="30185" x2="62500" y2="30185"/>
                        <a14:backgroundMark x1="64600" y1="30185" x2="64600" y2="30185"/>
                        <a14:backgroundMark x1="67500" y1="31296" x2="67500" y2="31296"/>
                        <a14:backgroundMark x1="68000" y1="34444" x2="68000" y2="34444"/>
                        <a14:backgroundMark x1="68200" y1="42037" x2="68200" y2="42037"/>
                        <a14:backgroundMark x1="68700" y1="47593" x2="68700" y2="47593"/>
                        <a14:backgroundMark x1="68500" y1="56481" x2="68500" y2="56481"/>
                        <a14:backgroundMark x1="67500" y1="62685" x2="67500" y2="62685"/>
                        <a14:backgroundMark x1="65800" y1="68426" x2="65800" y2="68426"/>
                        <a14:backgroundMark x1="65100" y1="73796" x2="65100" y2="73796"/>
                        <a14:backgroundMark x1="65400" y1="78426" x2="65400" y2="78426"/>
                        <a14:backgroundMark x1="64900" y1="84630" x2="64900" y2="84630"/>
                        <a14:backgroundMark x1="54800" y1="85093" x2="54800" y2="85093"/>
                        <a14:backgroundMark x1="48600" y1="85556" x2="48600" y2="85556"/>
                        <a14:backgroundMark x1="44500" y1="85093" x2="44500" y2="85093"/>
                        <a14:backgroundMark x1="43300" y1="81574" x2="43300" y2="81574"/>
                        <a14:backgroundMark x1="41800" y1="75556" x2="41800" y2="75556"/>
                        <a14:backgroundMark x1="40600" y1="69352" x2="40600" y2="69352"/>
                        <a14:backgroundMark x1="38200" y1="64907" x2="38200" y2="64907"/>
                        <a14:backgroundMark x1="34600" y1="57315" x2="34600" y2="57315"/>
                        <a14:backgroundMark x1="31800" y1="53796" x2="31800" y2="53796"/>
                        <a14:backgroundMark x1="31800" y1="48426" x2="31800" y2="48426"/>
                        <a14:backgroundMark x1="33400" y1="40648" x2="33400" y2="40648"/>
                        <a14:backgroundMark x1="35400" y1="35370" x2="35400" y2="3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902" y="6844322"/>
            <a:ext cx="1155700" cy="10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2315 L -0.01367 -0.49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2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341CF4-395B-4E76-8E2E-91AC135B3038}"/>
              </a:ext>
            </a:extLst>
          </p:cNvPr>
          <p:cNvSpPr/>
          <p:nvPr/>
        </p:nvSpPr>
        <p:spPr>
          <a:xfrm>
            <a:off x="0" y="4879207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(Input)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77B24-E83F-4986-A9C8-31DB5CC8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99" y="1337697"/>
            <a:ext cx="4991101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FE58F1-C4F5-4A33-A955-1EA533CD63D3}"/>
              </a:ext>
            </a:extLst>
          </p:cNvPr>
          <p:cNvSpPr txBox="1"/>
          <p:nvPr/>
        </p:nvSpPr>
        <p:spPr>
          <a:xfrm>
            <a:off x="4455089" y="201594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</a:t>
            </a:r>
            <a:r>
              <a:rPr lang="as-IN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4445A-DE53-4E36-B465-08CF2B4E8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800" y="1337696"/>
            <a:ext cx="4991101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3">
            <a:extLst>
              <a:ext uri="{FF2B5EF4-FFF2-40B4-BE49-F238E27FC236}">
                <a16:creationId xmlns:a16="http://schemas.microsoft.com/office/drawing/2014/main" id="{768EDFA7-99CB-4AF8-94B9-D17AA0F10621}"/>
              </a:ext>
            </a:extLst>
          </p:cNvPr>
          <p:cNvSpPr/>
          <p:nvPr/>
        </p:nvSpPr>
        <p:spPr>
          <a:xfrm>
            <a:off x="4711701" y="270044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45B982-5B90-4D51-A4E9-106B8A54D7D0}"/>
              </a:ext>
            </a:extLst>
          </p:cNvPr>
          <p:cNvSpPr/>
          <p:nvPr/>
        </p:nvSpPr>
        <p:spPr>
          <a:xfrm>
            <a:off x="3731964" y="2575806"/>
            <a:ext cx="4613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 ইনপুট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ি?  </a:t>
            </a:r>
          </a:p>
        </p:txBody>
      </p:sp>
    </p:spTree>
    <p:extLst>
      <p:ext uri="{BB962C8B-B14F-4D97-AF65-F5344CB8AC3E}">
        <p14:creationId xmlns:p14="http://schemas.microsoft.com/office/powerpoint/2010/main" val="12671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699</Words>
  <Application>Microsoft Office PowerPoint</Application>
  <PresentationFormat>Widescreen</PresentationFormat>
  <Paragraphs>71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180</cp:revision>
  <dcterms:created xsi:type="dcterms:W3CDTF">2020-03-28T14:15:40Z</dcterms:created>
  <dcterms:modified xsi:type="dcterms:W3CDTF">2020-03-30T06:25:26Z</dcterms:modified>
</cp:coreProperties>
</file>