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  <p:sldMasterId id="2147483867" r:id="rId2"/>
  </p:sldMasterIdLst>
  <p:notesMasterIdLst>
    <p:notesMasterId r:id="rId29"/>
  </p:notesMasterIdLst>
  <p:sldIdLst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8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23BE4-7661-47FA-BED3-C0F4C54FA26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217E6-6747-4BCF-948D-EA9D3236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7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BD" sz="6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নদী মাতৃক দেশ। মোঃ হাসানুজ্জামান, সহকারি শিক্ষক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217E6-6747-4BCF-948D-EA9D3236B6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6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217E6-6747-4BCF-948D-EA9D3236B6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8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BD" sz="4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নদী মাতৃক দেশ। এই দেশে ছোট বড় সহ অসংখ্য নদ নদী রয়েছে। আবার আন্তর্জাতিক মানের নদীও রয়েছে।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217E6-6747-4BCF-948D-EA9D3236B6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8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2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1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144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78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9152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0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68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03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6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0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64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6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49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7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34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51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56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317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19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348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09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43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89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4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0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6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9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4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9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8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74EC8-D98A-4FB4-B4F5-6607CE0B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06F529-6290-4FE2-881E-04B7EB880E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4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sanict81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banglapedia.org/httpdocs/Images/KaptaiLake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3/3a/Bangladesh_location_map.sv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3" y="907803"/>
            <a:ext cx="10174778" cy="5127238"/>
          </a:xfrm>
          <a:prstGeom prst="rect">
            <a:avLst/>
          </a:prstGeom>
          <a:solidFill>
            <a:srgbClr val="FF0000"/>
          </a:solidFill>
          <a:ln w="444500" cap="sq">
            <a:solidFill>
              <a:srgbClr val="0070C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057998" y="1662548"/>
            <a:ext cx="264621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8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2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152998" y="402859"/>
            <a:ext cx="4771506" cy="1446414"/>
          </a:xfrm>
          <a:prstGeom prst="downArrowCallou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11186" y="402859"/>
            <a:ext cx="4771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0531" y="3624349"/>
            <a:ext cx="8379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মোট ৭০০ টি নদী আছে। প্রধান নদী গুলো হচ্ছে পন্মা, মেঘনা, যমুনা,ব্রহ্মপুত্র।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1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3800" y="5015842"/>
            <a:ext cx="211455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</a:rPr>
              <a:t>পদ্মা</a:t>
            </a:r>
            <a:r>
              <a:rPr lang="en-US" sz="3600" b="1" u="sng" dirty="0">
                <a:solidFill>
                  <a:prstClr val="black"/>
                </a:solidFill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</a:rPr>
              <a:t>নদী</a:t>
            </a:r>
            <a:endParaRPr lang="en-US" sz="3600" b="1" u="sng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PREMA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739858"/>
            <a:ext cx="4038600" cy="2971800"/>
          </a:xfrm>
          <a:prstGeom prst="rect">
            <a:avLst/>
          </a:prstGeom>
          <a:noFill/>
          <a:ln w="28575">
            <a:noFill/>
            <a:prstDash val="lgDash"/>
          </a:ln>
        </p:spPr>
      </p:pic>
      <p:sp>
        <p:nvSpPr>
          <p:cNvPr id="5" name="TextBox 4"/>
          <p:cNvSpPr txBox="1"/>
          <p:nvPr/>
        </p:nvSpPr>
        <p:spPr>
          <a:xfrm>
            <a:off x="6477000" y="496672"/>
            <a:ext cx="40386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prstClr val="black"/>
                </a:solidFill>
                <a:latin typeface="NikoshBAN"/>
              </a:rPr>
              <a:t>পদ্মা</a:t>
            </a:r>
            <a:r>
              <a:rPr lang="en-US" sz="3600" b="1" u="sng" dirty="0">
                <a:solidFill>
                  <a:prstClr val="black"/>
                </a:solidFill>
                <a:latin typeface="NikoshBAN"/>
              </a:rPr>
              <a:t>  </a:t>
            </a:r>
            <a:r>
              <a:rPr lang="en-US" sz="3600" b="1" u="sng" dirty="0" err="1">
                <a:solidFill>
                  <a:prstClr val="black"/>
                </a:solidFill>
                <a:latin typeface="NikoshBAN"/>
              </a:rPr>
              <a:t>নদীর</a:t>
            </a:r>
            <a:r>
              <a:rPr lang="en-US" sz="3600" b="1" u="sng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/>
                <a:cs typeface="NikoshBAN" pitchFamily="2" charset="0"/>
              </a:rPr>
              <a:t>উৎপত্তি</a:t>
            </a:r>
            <a:endParaRPr lang="en-US" sz="2400" dirty="0">
              <a:solidFill>
                <a:prstClr val="black"/>
              </a:solidFill>
              <a:latin typeface="NikoshBAN"/>
            </a:endParaRPr>
          </a:p>
        </p:txBody>
      </p:sp>
      <p:pic>
        <p:nvPicPr>
          <p:cNvPr id="6" name="Picture 3" descr="C:\Users\PREMA\Pictures\himaloy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33400"/>
            <a:ext cx="3962400" cy="2743200"/>
          </a:xfrm>
          <a:prstGeom prst="rect">
            <a:avLst/>
          </a:prstGeom>
          <a:noFill/>
        </p:spPr>
      </p:pic>
      <p:pic>
        <p:nvPicPr>
          <p:cNvPr id="7" name="Picture 4" descr="C:\Users\PREMA\Pictures\gonggotri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824213"/>
            <a:ext cx="3962400" cy="23832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90800" y="331023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হিমালয়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পর্বত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6882" y="62506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গঙ্গোত্রী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হিমবাহ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32226" y="1524000"/>
            <a:ext cx="1944777" cy="3025916"/>
            <a:chOff x="2895600" y="1524000"/>
            <a:chExt cx="1944777" cy="302591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001918" y="1524000"/>
              <a:ext cx="1838459" cy="15240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3048000"/>
              <a:ext cx="1944777" cy="1501916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139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 build="allAtOnce"/>
      <p:bldP spid="1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REMA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1479" y="152402"/>
            <a:ext cx="4977685" cy="36474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49380" y="171412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গঙ্গা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১৪৫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99060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পশ্চিমবঙ্গে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মুর্শিদাবাদ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ভাগীরথী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হুগলী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1476" y="19812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গঙ্গা-পদ্মা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বিধৌত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৩৪,১৮৮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বর্গকিমি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0390" y="3342652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গঙ্গা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উপনদী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……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Users\PREMA\Pictures\11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962400"/>
            <a:ext cx="2103120" cy="2103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1" name="Picture 4" descr="C:\Users\PREMA\Pictures\mathavanga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6680" y="3992880"/>
            <a:ext cx="2103120" cy="2103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2" name="Picture 5" descr="C:\Users\PREMA\Desktop\pic\magna 2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8346" y="3962401"/>
            <a:ext cx="2103120" cy="2103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3" name="Picture 7" descr="C:\Users\PREMA\Pictures\9.pn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12480" y="3962402"/>
            <a:ext cx="2103120" cy="2103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209800" y="61061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6106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মাথাভাঙ্গা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61061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ভৈরব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15400" y="61061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মধুমতি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586910"/>
            <a:ext cx="1738746" cy="4154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94062" y="5192786"/>
            <a:ext cx="2030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8"/>
          <a:stretch/>
        </p:blipFill>
        <p:spPr>
          <a:xfrm>
            <a:off x="6934200" y="1752600"/>
            <a:ext cx="3606418" cy="320040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781800" y="685803"/>
            <a:ext cx="2743203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মেঘনা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নদী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2" descr="C:\Users\PREMA\Pictures\barak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5746"/>
            <a:ext cx="4495800" cy="28460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2971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বরাক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নদী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6172201" y="2616887"/>
            <a:ext cx="478684" cy="2329151"/>
          </a:xfrm>
          <a:prstGeom prst="curvedLeftArrow">
            <a:avLst>
              <a:gd name="adj1" fmla="val 25000"/>
              <a:gd name="adj2" fmla="val 50000"/>
              <a:gd name="adj3" fmla="val 5778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3" descr="C:\Users\PREMA\Videos\Other79_DU9TMA2L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581403"/>
            <a:ext cx="4495800" cy="2667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09800" y="6248403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নাগা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মণিপুর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অঞ্চল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11017838">
            <a:off x="6038838" y="1253128"/>
            <a:ext cx="916814" cy="4182977"/>
          </a:xfrm>
          <a:prstGeom prst="leftBrace">
            <a:avLst>
              <a:gd name="adj1" fmla="val 8333"/>
              <a:gd name="adj2" fmla="val 50144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8458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  <p:bldP spid="7" grpId="0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REMA\Pictures\borak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228600"/>
            <a:ext cx="5353050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0800000" flipV="1">
            <a:off x="7753350" y="78415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আয়তন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6600" y="1447800"/>
            <a:ext cx="346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২৯,৭৮৫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বর্গকিলোমিটার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5810" y="3276603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বরাক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নদী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3429003"/>
            <a:ext cx="2295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মেঘনার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উপনদী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3" descr="C:\Users\PREMA\Pictures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202" y="4123802"/>
            <a:ext cx="2834640" cy="2203033"/>
          </a:xfrm>
          <a:prstGeom prst="rect">
            <a:avLst/>
          </a:prstGeom>
          <a:noFill/>
        </p:spPr>
      </p:pic>
      <p:pic>
        <p:nvPicPr>
          <p:cNvPr id="9" name="Picture 4" descr="C:\Users\PREMA\Pictures\naff nod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0113" y="4135098"/>
            <a:ext cx="2926080" cy="2191737"/>
          </a:xfrm>
          <a:prstGeom prst="rect">
            <a:avLst/>
          </a:prstGeom>
          <a:noFill/>
        </p:spPr>
      </p:pic>
      <p:pic>
        <p:nvPicPr>
          <p:cNvPr id="10" name="Picture 5" descr="C:\Users\PREMA\Desktop\pic\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35098"/>
            <a:ext cx="2926080" cy="219173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599727" y="6296055"/>
            <a:ext cx="926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তিতাস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3" y="6257991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গোমতী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0472" y="6347816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বাউলাই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3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allAtOnce"/>
      <p:bldP spid="6" grpId="0" build="allAtOnce"/>
      <p:bldP spid="7" grpId="0" build="p"/>
      <p:bldP spid="11" grpId="0" build="p"/>
      <p:bldP spid="12" grpId="0" build="p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REMA\Desktop\pic\jamun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1100" y="317272"/>
            <a:ext cx="4521200" cy="54739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91100" y="6007390"/>
            <a:ext cx="145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যমুনা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নদী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C:\Users\PREMA\Pictures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17271"/>
            <a:ext cx="4038600" cy="547398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2946400" y="2093422"/>
            <a:ext cx="5257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9076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4409" y="101028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/>
              </a:rPr>
              <a:t>যমুনা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  <a:cs typeface="NikoshBAN" pitchFamily="2" charset="0"/>
              </a:rPr>
              <a:t>উপনদী</a:t>
            </a:r>
            <a:endParaRPr lang="en-US" sz="3200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0219" y="3195938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করতোয়া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1440" y="6243938"/>
            <a:ext cx="777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আত্রাই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3" descr="C:\Users\PREMA\Desktop\pic\26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231" y="3775058"/>
            <a:ext cx="3931920" cy="2468880"/>
          </a:xfrm>
          <a:prstGeom prst="rect">
            <a:avLst/>
          </a:prstGeom>
          <a:noFill/>
        </p:spPr>
      </p:pic>
      <p:pic>
        <p:nvPicPr>
          <p:cNvPr id="7" name="Picture 4" descr="C:\Users\PREMA\Desktop\pic\55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960" y="685407"/>
            <a:ext cx="3931920" cy="246888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483014" y="24069"/>
            <a:ext cx="2090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/>
              </a:rPr>
              <a:t>যমুনার</a:t>
            </a:r>
            <a:r>
              <a:rPr lang="en-US" sz="32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/>
                <a:cs typeface="NikoshBAN" pitchFamily="2" charset="0"/>
              </a:rPr>
              <a:t>শাখানদী</a:t>
            </a:r>
            <a:endParaRPr lang="en-US" sz="3200" dirty="0">
              <a:solidFill>
                <a:prstClr val="black"/>
              </a:solidFill>
              <a:latin typeface="NikoshBAN"/>
            </a:endParaRPr>
          </a:p>
        </p:txBody>
      </p:sp>
      <p:pic>
        <p:nvPicPr>
          <p:cNvPr id="10" name="Picture 6" descr="C:\Users\PREMA\Pictures\dholeshshoori.jpg2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9280" y="614788"/>
            <a:ext cx="3931920" cy="246888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087951" y="3272138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ধলেশ্বরী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2" name="Picture 7" descr="C:\Users\PREMA\Pictures\burigonga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4600" y="3657603"/>
            <a:ext cx="3931920" cy="246888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696203" y="6243938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বুড়িগঙ্গা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9376520" y="2971800"/>
            <a:ext cx="381000" cy="838200"/>
          </a:xfrm>
          <a:prstGeom prst="curvedLef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4652041" y="3009246"/>
            <a:ext cx="381000" cy="838200"/>
          </a:xfrm>
          <a:prstGeom prst="curvedLef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1152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  <p:bldP spid="5" grpId="0" build="p"/>
      <p:bldP spid="8" grpId="0" build="p"/>
      <p:bldP spid="11" grpId="0" build="p"/>
      <p:bldP spid="13" grpId="0" build="p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D911A6-A5C5-4828-8B54-43705CF712A1}"/>
              </a:ext>
            </a:extLst>
          </p:cNvPr>
          <p:cNvSpPr/>
          <p:nvPr/>
        </p:nvSpPr>
        <p:spPr>
          <a:xfrm>
            <a:off x="3581400" y="914403"/>
            <a:ext cx="4876800" cy="7374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as-IN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2667000"/>
            <a:ext cx="8343900" cy="1913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কোন পাঁচটি নদ ও নদী শাখা ও উপনদীর নাম লিখ।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pic\br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18" y="1240632"/>
            <a:ext cx="4344459" cy="4114799"/>
          </a:xfrm>
          <a:prstGeom prst="rect">
            <a:avLst/>
          </a:prstGeom>
          <a:noFill/>
        </p:spPr>
      </p:pic>
      <p:pic>
        <p:nvPicPr>
          <p:cNvPr id="4" name="Picture 3" descr="C:\Users\PREMA\Pictures\koil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139" y="228603"/>
            <a:ext cx="4042922" cy="2667000"/>
          </a:xfrm>
          <a:prstGeom prst="rect">
            <a:avLst/>
          </a:prstGeom>
          <a:noFill/>
        </p:spPr>
      </p:pic>
      <p:pic>
        <p:nvPicPr>
          <p:cNvPr id="5" name="Picture 4" descr="C:\Users\PREMA\Pictures\gonggotri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139" y="3357268"/>
            <a:ext cx="4038600" cy="297270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658940" y="301004"/>
            <a:ext cx="3466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NikoshBAN"/>
              </a:rPr>
              <a:t>ব্রহ্মপুত্র</a:t>
            </a:r>
            <a:r>
              <a:rPr lang="en-US" sz="36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/>
              </a:rPr>
              <a:t>নদ</a:t>
            </a:r>
            <a:r>
              <a:rPr lang="en-US" sz="36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/>
              </a:rPr>
              <a:t>এর</a:t>
            </a:r>
            <a:r>
              <a:rPr lang="en-US" sz="36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/>
                <a:cs typeface="NikoshBAN" pitchFamily="2" charset="0"/>
              </a:rPr>
              <a:t>উৎপত্তি</a:t>
            </a:r>
            <a:endParaRPr lang="en-US" sz="1200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5355431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NikoshBAN"/>
              </a:rPr>
              <a:t>ব্রহ্মপুত্র</a:t>
            </a:r>
            <a:r>
              <a:rPr lang="en-US" sz="40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/>
              </a:rPr>
              <a:t>নদ</a:t>
            </a:r>
            <a:endParaRPr lang="en-US" sz="4000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8181" y="289560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হিমালয়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9731" y="6355224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কৈলাস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শৃঙ্গ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393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p"/>
      <p:bldP spid="9" grpId="0" build="allAtOnce"/>
      <p:bldP spid="1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0278" y="76204"/>
            <a:ext cx="2680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/>
              </a:rPr>
              <a:t>ব্রহ্মপুত্র</a:t>
            </a:r>
            <a:r>
              <a:rPr lang="en-US" sz="24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/>
              </a:rPr>
              <a:t>নদ</a:t>
            </a:r>
            <a:r>
              <a:rPr lang="en-US" sz="24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শাখানদী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H:\pic\bangshi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956" y="531839"/>
            <a:ext cx="4297680" cy="2651760"/>
          </a:xfrm>
          <a:prstGeom prst="rect">
            <a:avLst/>
          </a:prstGeom>
          <a:noFill/>
        </p:spPr>
      </p:pic>
      <p:pic>
        <p:nvPicPr>
          <p:cNvPr id="6" name="Picture 4" descr="H:\pic\shitola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" y="3722684"/>
            <a:ext cx="4297680" cy="2651760"/>
          </a:xfrm>
          <a:prstGeom prst="rect">
            <a:avLst/>
          </a:prstGeom>
          <a:noFill/>
        </p:spPr>
      </p:pic>
      <p:pic>
        <p:nvPicPr>
          <p:cNvPr id="7" name="Picture 5" descr="H:\pic\tista1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114" y="586444"/>
            <a:ext cx="4297680" cy="2651760"/>
          </a:xfrm>
          <a:prstGeom prst="rect">
            <a:avLst/>
          </a:prstGeom>
          <a:noFill/>
        </p:spPr>
      </p:pic>
      <p:pic>
        <p:nvPicPr>
          <p:cNvPr id="9" name="Picture 7" descr="H:\pic\dhrola1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0996" y="3700790"/>
            <a:ext cx="4297680" cy="26517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49880" y="6396338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শীতলক্ষ্যা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7620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/>
              </a:rPr>
              <a:t>ব্রহ্মপুত্র</a:t>
            </a:r>
            <a:r>
              <a:rPr lang="en-US" sz="24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/>
              </a:rPr>
              <a:t>নদ</a:t>
            </a:r>
            <a:r>
              <a:rPr lang="en-US" sz="24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উপনদী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4536" y="3199464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তিস্তা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629191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ধরলা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0440" y="317757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বংশী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923608" y="141318"/>
            <a:ext cx="4688378" cy="1221971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bn-BD" sz="6600" dirty="0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err="1">
                <a:ln w="5080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>
                <a:ln w="5080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6600" dirty="0">
                <a:ln w="50800"/>
                <a:solidFill>
                  <a:prstClr val="white">
                    <a:shade val="50000"/>
                  </a:prstClr>
                </a:solidFill>
                <a:latin typeface="Mongolian Baiti" pitchFamily="66" charset="0"/>
                <a:cs typeface="Mongolian Baiti" pitchFamily="66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6168" y="1330038"/>
            <a:ext cx="8695113" cy="49859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74320" tIns="0" rIns="274320" bIns="0" numCol="1" spcCol="3657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হাসানুজ্জামান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শ্রীমন্তপুর বালিকা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নিয়ামতপুর,নওগাঁ।</a:t>
            </a:r>
          </a:p>
          <a:p>
            <a:pPr>
              <a:lnSpc>
                <a:spcPct val="150000"/>
              </a:lnSpc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 </a:t>
            </a:r>
            <a:r>
              <a:rPr lang="en-US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hasanict81@gmail.com</a:t>
            </a:r>
            <a:endParaRPr lang="en-US" sz="2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০১৭১৫৮৪৪৪০৫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31" y="1679172"/>
            <a:ext cx="242939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41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yphoto" descr="n73966391078_2353481_7998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1152" y="2473732"/>
            <a:ext cx="4495800" cy="3632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 rot="10800000" flipV="1">
            <a:off x="7391400" y="6106179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কর্ণফুলী</a:t>
            </a:r>
            <a:r>
              <a:rPr lang="en-US" sz="2800" b="1" u="sng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নদী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Picture 4" descr="C:\Users\PREMA\Videos\nature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3" y="3"/>
            <a:ext cx="43434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762000" y="3607716"/>
            <a:ext cx="182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লুসাই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পাহাড়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712371"/>
            <a:ext cx="2966258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NikoshBAN"/>
              </a:rPr>
              <a:t>কর্ণফুলী</a:t>
            </a:r>
            <a:r>
              <a:rPr lang="en-US" sz="28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/>
              </a:rPr>
              <a:t>নদীর</a:t>
            </a:r>
            <a:r>
              <a:rPr lang="en-US" sz="28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/>
                <a:cs typeface="NikoshBAN" pitchFamily="2" charset="0"/>
              </a:rPr>
              <a:t>উৎপত্তি</a:t>
            </a:r>
            <a:r>
              <a:rPr lang="en-US" sz="2800" b="1" dirty="0">
                <a:solidFill>
                  <a:prstClr val="black"/>
                </a:solidFill>
                <a:latin typeface="NikoshBAN"/>
                <a:cs typeface="NikoshBAN" pitchFamily="2" charset="0"/>
              </a:rPr>
              <a:t> 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3486152" y="3512525"/>
            <a:ext cx="1905000" cy="990600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90803" y="4572003"/>
            <a:ext cx="1170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3" y="5267980"/>
            <a:ext cx="2063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২৭৪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38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allAtOnce" animBg="1"/>
      <p:bldP spid="9" grpId="0" build="p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defined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627124" y="1905000"/>
            <a:ext cx="3450076" cy="21336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  <a:scene3d>
            <a:camera prst="perspectiveRelaxed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4627124" y="152162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কর্ণফুলীর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5" name="Picture 4" descr="ct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360" y="838200"/>
            <a:ext cx="2426043" cy="1600200"/>
          </a:xfrm>
          <a:prstGeom prst="rect">
            <a:avLst/>
          </a:prstGeom>
        </p:spPr>
      </p:pic>
      <p:pic>
        <p:nvPicPr>
          <p:cNvPr id="6" name="Picture 5" descr="rangamat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3" y="762000"/>
            <a:ext cx="2617047" cy="1676400"/>
          </a:xfrm>
          <a:prstGeom prst="rect">
            <a:avLst/>
          </a:prstGeom>
        </p:spPr>
      </p:pic>
      <p:sp>
        <p:nvSpPr>
          <p:cNvPr id="7" name="Left-Right-Up Arrow 6"/>
          <p:cNvSpPr/>
          <p:nvPr/>
        </p:nvSpPr>
        <p:spPr>
          <a:xfrm rot="10800000">
            <a:off x="4724400" y="1142999"/>
            <a:ext cx="2971800" cy="9906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 descr="C:\Users\PREMA\Pictures\bay of bangg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324350"/>
            <a:ext cx="3581400" cy="230505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6096000" y="37338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4562" y="5181600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বঙ্গপোসাগর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0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animBg="1"/>
      <p:bldP spid="7" grpId="1" animBg="1"/>
      <p:bldP spid="9" grpId="0" animBg="1"/>
      <p:bldP spid="9" grpId="1" animBg="1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K_0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919" y="1666220"/>
            <a:ext cx="4632158" cy="4191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5" descr="undefin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7413" y="3475260"/>
            <a:ext cx="38100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6400800" y="6243938"/>
            <a:ext cx="2726575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কর্ণফুলী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বিদ্যুৎ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943600"/>
            <a:ext cx="18288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</a:rPr>
              <a:t>কাপ্তাই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লেক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05057" y="2209799"/>
            <a:ext cx="2819400" cy="6858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981357" y="2419883"/>
            <a:ext cx="2895599" cy="11429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200586" y="2280916"/>
            <a:ext cx="3886200" cy="1981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649803" y="2991382"/>
            <a:ext cx="2005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বাধঁ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3" name="Picture 8" descr="http://www.priobangla.net/images/spot/101/kaptai_d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454" y="490210"/>
            <a:ext cx="36576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3903249" y="914400"/>
            <a:ext cx="205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বোয়ালখালী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90800" y="152400"/>
            <a:ext cx="19812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1857" y="805196"/>
            <a:ext cx="152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কাসালাং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881391"/>
            <a:ext cx="1224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হালদা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0" y="228600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উপনদী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7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0241" y="533403"/>
            <a:ext cx="32335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0835" y="3197633"/>
            <a:ext cx="699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 দুইটি নদীর উৎপত্তি স্থল বর্ননা কর। 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35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8876" y="257695"/>
            <a:ext cx="2667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35284" y="1565196"/>
            <a:ext cx="7908716" cy="5105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নদীগুলো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যমুনা নদীর শাখা কোনটি?</a:t>
            </a:r>
          </a:p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৩।কোন নদী বাংলাদেশেই উৎপত্তি?</a:t>
            </a:r>
          </a:p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আত্রায় নদী কোন নদীর শাখা নদী?</a:t>
            </a:r>
          </a:p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৫। বাংলাদেশের মোট নদ ও নদীর দৈর্ঘ্য কত?</a:t>
            </a:r>
          </a:p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৬।বুড়িগঙ্গা নদীর শাখা নদী কোনটি?</a:t>
            </a:r>
          </a:p>
          <a:p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3400" y="143471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040" y="2427316"/>
            <a:ext cx="824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আন্তর্জাতিক নদ ও নদী কয়টি? যে কোন একটি নদীর উৎপত্তি স্থল সহ বর্ননা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89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432262"/>
            <a:ext cx="9875519" cy="5849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757353" y="4987636"/>
            <a:ext cx="304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সকলকেই 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89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7063" y="266007"/>
            <a:ext cx="4290293" cy="1158853"/>
          </a:xfrm>
        </p:spPr>
        <p:txBody>
          <a:bodyPr/>
          <a:lstStyle/>
          <a:p>
            <a:r>
              <a:rPr lang="bn-BD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025" y="1424861"/>
            <a:ext cx="8478981" cy="3945161"/>
          </a:xfrm>
        </p:spPr>
        <p:txBody>
          <a:bodyPr>
            <a:noAutofit/>
          </a:bodyPr>
          <a:lstStyle/>
          <a:p>
            <a:pPr algn="l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ভূগোল ও পরিবেশ</a:t>
            </a:r>
          </a:p>
          <a:p>
            <a:pPr algn="l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দশম</a:t>
            </a:r>
          </a:p>
          <a:p>
            <a:pPr algn="l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নবম-দশম</a:t>
            </a:r>
          </a:p>
          <a:p>
            <a:pPr algn="l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99" y="1424860"/>
            <a:ext cx="2942707" cy="39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4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REMA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513" y="762003"/>
            <a:ext cx="5483480" cy="23795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999477" y="6172424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/>
              </a:rPr>
              <a:t>মানচিত্রে</a:t>
            </a:r>
            <a:r>
              <a:rPr lang="en-US" sz="24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/>
              </a:rPr>
              <a:t>নদী</a:t>
            </a:r>
            <a:endParaRPr lang="en-US" sz="2400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6036" y="3141508"/>
            <a:ext cx="68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/>
              </a:rPr>
              <a:t>নদী</a:t>
            </a:r>
            <a:endParaRPr lang="en-US" sz="2400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1235" y="6170051"/>
            <a:ext cx="255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 মৌসুমে নদী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038603" y="231418"/>
            <a:ext cx="3671359" cy="5305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66" y="836057"/>
            <a:ext cx="4255847" cy="5333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01" y="3603174"/>
            <a:ext cx="5619792" cy="256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7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909455" y="332509"/>
            <a:ext cx="5087389" cy="10806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7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7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640065"/>
            <a:ext cx="8961120" cy="4860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3280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6308" y="457200"/>
            <a:ext cx="2791692" cy="1143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prstClr val="black"/>
                </a:solidFill>
                <a:latin typeface="NikoshBAN"/>
              </a:rPr>
              <a:t>শিখণফল</a:t>
            </a:r>
            <a:endParaRPr lang="en-US" sz="7200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4999" y="1603420"/>
            <a:ext cx="622484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 ---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2768" y="2573360"/>
            <a:ext cx="7537078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2768" y="4859357"/>
            <a:ext cx="9017924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2768" y="3294773"/>
            <a:ext cx="9454343" cy="12241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endParaRPr lang="en-US" sz="27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উপনদী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96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3944" y="5922502"/>
            <a:ext cx="5511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http://upload.wikimedia.org/wikipedia/commons/thumb/3/3a/Bangladesh_location_map.svg/441px-Bangladesh_location_map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81001"/>
            <a:ext cx="5638800" cy="5562600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959686" y="2362200"/>
            <a:ext cx="247971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9686" y="1237885"/>
            <a:ext cx="2479717" cy="830997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9686" y="3320280"/>
            <a:ext cx="2479717" cy="830997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2456" y="4419600"/>
            <a:ext cx="2596944" cy="830997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কর্ণফুলী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0602103" flipV="1">
            <a:off x="3631884" y="2715402"/>
            <a:ext cx="4337059" cy="196956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0169506">
            <a:off x="3957533" y="1854347"/>
            <a:ext cx="4033249" cy="183806"/>
          </a:xfrm>
          <a:prstGeom prst="rightArrow">
            <a:avLst>
              <a:gd name="adj1" fmla="val 70805"/>
              <a:gd name="adj2" fmla="val 97908"/>
            </a:avLst>
          </a:prstGeom>
          <a:solidFill>
            <a:schemeClr val="tx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2073489">
            <a:off x="6713615" y="4219481"/>
            <a:ext cx="1191446" cy="332286"/>
          </a:xfrm>
          <a:prstGeom prst="rightArrow">
            <a:avLst>
              <a:gd name="adj1" fmla="val 44125"/>
              <a:gd name="adj2" fmla="val 97908"/>
            </a:avLst>
          </a:prstGeom>
          <a:solidFill>
            <a:srgbClr val="7030A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4762500" y="3513452"/>
            <a:ext cx="3162300" cy="321542"/>
          </a:xfrm>
          <a:prstGeom prst="rightArrow">
            <a:avLst>
              <a:gd name="adj1" fmla="val 44125"/>
              <a:gd name="adj2" fmla="val 97908"/>
            </a:avLst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" y="1953063"/>
            <a:ext cx="8763000" cy="403187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প্রধান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সমু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রয়েছেঃ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কর্ণফুলী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ব্রহ্মপুত্র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সাঙ্গু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, তিস্তা,বুড়িগঙ্গা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2420" y="365760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581400" y="381000"/>
            <a:ext cx="4800600" cy="12954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prstClr val="black"/>
                </a:solidFill>
                <a:latin typeface="NikoshBAN" pitchFamily="2" charset="0"/>
              </a:rPr>
              <a:t>একক</a:t>
            </a:r>
            <a:r>
              <a:rPr lang="en-US" sz="7200" dirty="0">
                <a:solidFill>
                  <a:prstClr val="black"/>
                </a:solidFill>
                <a:latin typeface="NikoshBAN" pitchFamily="2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NikoshBAN" pitchFamily="2" charset="0"/>
              </a:rPr>
              <a:t>কাজ</a:t>
            </a:r>
            <a:r>
              <a:rPr lang="en-US" sz="7200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sz="7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926" y="2704408"/>
            <a:ext cx="9437717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prstClr val="black"/>
                </a:solidFill>
                <a:latin typeface="NikoshBAN"/>
              </a:rPr>
              <a:t>বাংলাদেশের</a:t>
            </a:r>
            <a:r>
              <a:rPr lang="en-US" sz="36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/>
              </a:rPr>
              <a:t>মোট</a:t>
            </a:r>
            <a:r>
              <a:rPr lang="en-US" sz="3600" dirty="0">
                <a:solidFill>
                  <a:prstClr val="black"/>
                </a:solidFill>
                <a:latin typeface="NikoshBAN"/>
              </a:rPr>
              <a:t>  </a:t>
            </a:r>
            <a:r>
              <a:rPr lang="en-US" sz="3600" dirty="0" err="1">
                <a:solidFill>
                  <a:prstClr val="black"/>
                </a:solidFill>
                <a:latin typeface="NikoshBAN"/>
              </a:rPr>
              <a:t>কতটি</a:t>
            </a:r>
            <a:r>
              <a:rPr lang="en-US" sz="36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/>
              </a:rPr>
              <a:t>নদী</a:t>
            </a:r>
            <a:r>
              <a:rPr lang="en-US" sz="36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/>
              </a:rPr>
              <a:t>আছে</a:t>
            </a:r>
            <a:r>
              <a:rPr lang="en-US" sz="3600" dirty="0">
                <a:solidFill>
                  <a:prstClr val="black"/>
                </a:solidFill>
                <a:latin typeface="NikoshBAN"/>
              </a:rPr>
              <a:t> ? </a:t>
            </a:r>
            <a:r>
              <a:rPr lang="en-US" sz="3600" dirty="0" err="1">
                <a:solidFill>
                  <a:prstClr val="black"/>
                </a:solidFill>
                <a:latin typeface="NikoshBAN"/>
              </a:rPr>
              <a:t>প্রধান</a:t>
            </a:r>
            <a:r>
              <a:rPr lang="en-US" sz="36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/>
              </a:rPr>
              <a:t>চারটি</a:t>
            </a:r>
            <a:r>
              <a:rPr lang="en-US" sz="36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/>
              </a:rPr>
              <a:t>নদীর</a:t>
            </a:r>
            <a:r>
              <a:rPr lang="en-US" sz="36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/>
              </a:rPr>
              <a:t>নাম</a:t>
            </a:r>
            <a:r>
              <a:rPr lang="en-US" sz="36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/>
              </a:rPr>
              <a:t>লিখ</a:t>
            </a:r>
            <a:r>
              <a:rPr lang="en-US" sz="3600" dirty="0">
                <a:solidFill>
                  <a:prstClr val="black"/>
                </a:solidFill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9961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399</Words>
  <Application>Microsoft Office PowerPoint</Application>
  <PresentationFormat>Widescreen</PresentationFormat>
  <Paragraphs>117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Mongolian Baiti</vt:lpstr>
      <vt:lpstr>NikoshBAN</vt:lpstr>
      <vt:lpstr>Trebuchet MS</vt:lpstr>
      <vt:lpstr>Verdana</vt:lpstr>
      <vt:lpstr>Wingdings</vt:lpstr>
      <vt:lpstr>Wingdings 3</vt:lpstr>
      <vt:lpstr>Facet</vt:lpstr>
      <vt:lpstr>1_Facet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</dc:creator>
  <cp:lastModifiedBy>SR</cp:lastModifiedBy>
  <cp:revision>25</cp:revision>
  <dcterms:created xsi:type="dcterms:W3CDTF">2020-03-28T08:36:07Z</dcterms:created>
  <dcterms:modified xsi:type="dcterms:W3CDTF">2020-03-30T07:16:17Z</dcterms:modified>
</cp:coreProperties>
</file>