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72" r:id="rId4"/>
    <p:sldId id="260" r:id="rId5"/>
    <p:sldId id="261" r:id="rId6"/>
    <p:sldId id="274" r:id="rId7"/>
    <p:sldId id="258" r:id="rId8"/>
    <p:sldId id="263" r:id="rId9"/>
    <p:sldId id="264" r:id="rId10"/>
    <p:sldId id="266" r:id="rId11"/>
    <p:sldId id="267" r:id="rId12"/>
    <p:sldId id="276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FF66"/>
    <a:srgbClr val="99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63" autoAdjust="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1565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9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9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13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3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43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3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059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1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57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29-Mar-20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96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66699" y="1905000"/>
            <a:ext cx="8610601" cy="24384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bn-BD" sz="9600" dirty="0">
                <a:solidFill>
                  <a:srgbClr val="99FF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9600" dirty="0" smtClean="0">
                <a:solidFill>
                  <a:srgbClr val="99FFCC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 শ্রেণীতে সবাইকে </a:t>
            </a:r>
            <a:r>
              <a:rPr lang="bn-BD" sz="9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3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শ্রেনির কাজ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rgbClr val="92D050"/>
          </a:solidFill>
        </p:spPr>
        <p:txBody>
          <a:bodyPr/>
          <a:lstStyle/>
          <a:p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একক কাজঃ আমরা কয়টি পদ্ধতিতে গরু পালন করতে পারি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দলীয় কাজঃ পশুর পাঁচটি পরিচর্যা উল্লেখ কর।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3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92D050"/>
          </a:solidFill>
        </p:spPr>
        <p:txBody>
          <a:bodyPr/>
          <a:lstStyle/>
          <a:p>
            <a:r>
              <a:rPr lang="bn-BD" dirty="0" smtClean="0"/>
              <a:t>মূল্যায়ন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marL="0" indent="0"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en-US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mtClean="0">
                <a:latin typeface="NikoshBAN" pitchFamily="2" charset="0"/>
                <a:cs typeface="NikoshBAN" pitchFamily="2" charset="0"/>
              </a:rPr>
              <a:t>এক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সারি বিশিষ্ট  ঘোয়াল ঘরে কয়টি গরু পালন করা যায়।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খোলা মাঠে গরু পালন পদ্ধতিকে কি বলে? </a:t>
            </a:r>
          </a:p>
          <a:p>
            <a:pPr marL="0" indent="0"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6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B050"/>
          </a:solidFill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গুলো মিলিয়ে নাও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6019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bn-BD" sz="1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কাজের উত্তর </a:t>
            </a:r>
          </a:p>
          <a:p>
            <a:pPr marL="0" indent="0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উত্তরঃ তিনটি পদ্ধতিতে । </a:t>
            </a:r>
          </a:p>
          <a:p>
            <a:pPr marL="0" indent="0" algn="ctr">
              <a:buNone/>
            </a:pP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কাজের উত্তরঃ</a:t>
            </a:r>
          </a:p>
          <a:p>
            <a:pPr marL="0" indent="0" algn="ctr">
              <a:buNone/>
            </a:pPr>
            <a:endParaRPr lang="bn-BD" sz="1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দৈনিক পশুর গোবর ,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মুত্র ফেলে দিয়ে বাসস্থান পরিষ্কার-পরিচ্ছন্ন  রাখতে হবে।</a:t>
            </a: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২। চারি থেকে বাসি খাদ্য ফেলে দিয়ে তাজা খাদ্য সরবরাহ করতে হবে।</a:t>
            </a: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৩। দৈনিক পর্যাপ্ত  পরিস্কার পানি সরবরাহ করতে ।</a:t>
            </a: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৪। পশুকে প্রজনন , গর্ভকালীন  ও প্রসবকালীন যত্ন নিতে হবে ।</a:t>
            </a:r>
          </a:p>
          <a:p>
            <a:pPr marL="0" indent="0">
              <a:buNone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৫। দোহন কালে গাভীকে বিরক্ত করা যাবে না ।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82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bn-BD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  <a:solidFill>
            <a:schemeClr val="accent5"/>
          </a:solidFill>
        </p:spPr>
        <p:txBody>
          <a:bodyPr/>
          <a:lstStyle/>
          <a:p>
            <a:pPr marL="0" indent="0">
              <a:buNone/>
            </a:pP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কিভাবে তোমরা একটি আদর্শ ঘোয়াল ঘর নির্বাচন করবে। </a:t>
            </a:r>
            <a:endParaRPr lang="en-US" sz="4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06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25" y="0"/>
            <a:ext cx="9144000" cy="12192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408" y="1846263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12353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/>
          <a:lstStyle/>
          <a:p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43000"/>
            <a:ext cx="4343400" cy="5562600"/>
          </a:xfrm>
          <a:solidFill>
            <a:srgbClr val="00B0F0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marL="0" indent="0">
              <a:buNone/>
            </a:pPr>
            <a:endParaRPr lang="bn-BD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sz="1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BD" dirty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endParaRPr lang="bn-BD" altLang="en-US" sz="3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endParaRPr lang="bn-BD" altLang="en-US" sz="35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altLang="en-US" sz="3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নাছরিন </a:t>
            </a:r>
            <a:r>
              <a:rPr lang="bn-BD" altLang="en-US" sz="3500" dirty="0">
                <a:latin typeface="NikoshBAN" panose="02000000000000000000" pitchFamily="2" charset="0"/>
                <a:cs typeface="NikoshBAN" panose="02000000000000000000" pitchFamily="2" charset="0"/>
              </a:rPr>
              <a:t>জাহান  </a:t>
            </a:r>
          </a:p>
          <a:p>
            <a:pPr marL="0" indent="0" algn="ctr">
              <a:buNone/>
            </a:pPr>
            <a:r>
              <a:rPr lang="bn-BD" alt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(আইসিটি)</a:t>
            </a:r>
          </a:p>
          <a:p>
            <a:pPr marL="0" indent="0" algn="ctr">
              <a:buNone/>
            </a:pPr>
            <a:r>
              <a:rPr lang="bn-BD" altLang="en-US" sz="2600" b="1" dirty="0">
                <a:latin typeface="NikoshBAN" panose="02000000000000000000" pitchFamily="2" charset="0"/>
                <a:cs typeface="NikoshBAN" panose="02000000000000000000" pitchFamily="2" charset="0"/>
              </a:rPr>
              <a:t>খাষশাহজানীএম,এ করিম উচ্চ বিদ্যালয় </a:t>
            </a:r>
          </a:p>
          <a:p>
            <a:pPr marL="0" indent="0" algn="ctr">
              <a:buNone/>
            </a:pPr>
            <a:r>
              <a:rPr lang="bn-BD" altLang="en-US" sz="2200" b="1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200" b="1" smtClean="0">
                <a:latin typeface="NikoshBAN" panose="02000000000000000000" pitchFamily="2" charset="0"/>
                <a:cs typeface="NikoshBAN" panose="02000000000000000000" pitchFamily="2" charset="0"/>
              </a:rPr>
              <a:t>ভাড়রা,নাগরপুর,টাঙ্গাইল</a:t>
            </a:r>
            <a:r>
              <a:rPr lang="bn-BD" altLang="en-US" sz="31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altLang="en-US" sz="260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sz="2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BD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48200" y="1371600"/>
            <a:ext cx="4495800" cy="53340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just"/>
            <a:endParaRPr lang="en-US" sz="2800" dirty="0" smtClean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      </a:t>
            </a:r>
          </a:p>
          <a:p>
            <a:pPr marL="0" indent="0" algn="just">
              <a:buNone/>
            </a:pPr>
            <a:r>
              <a:rPr lang="bn-BD" dirty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dirty="0" smtClean="0">
                <a:solidFill>
                  <a:srgbClr val="FFFF66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dirty="0" smtClean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just">
              <a:buNone/>
            </a:pPr>
            <a:endParaRPr lang="bn-BD" sz="1000" dirty="0" smtClean="0">
              <a:solidFill>
                <a:srgbClr val="FFFF66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dirty="0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dirty="0" err="1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ণিঃ</a:t>
            </a:r>
            <a:r>
              <a:rPr lang="bn-BD" dirty="0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 ৮ম</a:t>
            </a:r>
          </a:p>
          <a:p>
            <a:pPr marL="0" indent="0" algn="ctr">
              <a:buNone/>
            </a:pPr>
            <a:r>
              <a:rPr lang="bn-BD" dirty="0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বিষয়ঃ কৃষি শিক্ষা ।</a:t>
            </a:r>
          </a:p>
          <a:p>
            <a:pPr marL="0" indent="0" algn="ctr">
              <a:buNone/>
            </a:pPr>
            <a:r>
              <a:rPr lang="bn-BD" dirty="0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অধ্যায়ঃ ৫ম</a:t>
            </a:r>
            <a:endParaRPr lang="en-US" dirty="0" smtClean="0">
              <a:solidFill>
                <a:srgbClr val="FFCCFF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en-US" dirty="0" err="1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FFCCFF"/>
                </a:solidFill>
                <a:latin typeface="NikoshBAN" pitchFamily="2" charset="0"/>
                <a:cs typeface="NikoshBAN" pitchFamily="2" charset="0"/>
              </a:rPr>
              <a:t> ১৪ ও ১৫</a:t>
            </a:r>
          </a:p>
          <a:p>
            <a:pPr algn="just"/>
            <a:endParaRPr lang="en-US" dirty="0">
              <a:solidFill>
                <a:srgbClr val="FFCC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934"/>
          <a:stretch/>
        </p:blipFill>
        <p:spPr>
          <a:xfrm>
            <a:off x="1195387" y="1524000"/>
            <a:ext cx="1952625" cy="22061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1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ছবিগুলো লক্ষ্য কর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25" y="3429000"/>
            <a:ext cx="1143000" cy="857250"/>
          </a:xfrm>
        </p:spPr>
      </p:pic>
    </p:spTree>
    <p:extLst>
      <p:ext uri="{BB962C8B-B14F-4D97-AF65-F5344CB8AC3E}">
        <p14:creationId xmlns:p14="http://schemas.microsoft.com/office/powerpoint/2010/main" val="46593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3400"/>
            <a:ext cx="91440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772400"/>
          </a:xfrm>
        </p:spPr>
      </p:pic>
    </p:spTree>
    <p:extLst>
      <p:ext uri="{BB962C8B-B14F-4D97-AF65-F5344CB8AC3E}">
        <p14:creationId xmlns:p14="http://schemas.microsoft.com/office/powerpoint/2010/main" val="386647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524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8000" dirty="0" smtClean="0">
                <a:solidFill>
                  <a:srgbClr val="FFFF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</a:t>
            </a:r>
            <a:endParaRPr lang="en-US" sz="8000" dirty="0">
              <a:solidFill>
                <a:srgbClr val="FFFF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524000"/>
            <a:ext cx="9144000" cy="533400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8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গরু পালন ও পরিচর্যা </a:t>
            </a:r>
            <a:endParaRPr lang="en-US" sz="8000" dirty="0" smtClean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bn-BD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54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60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dirty="0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00FFFF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6000" dirty="0">
              <a:solidFill>
                <a:srgbClr val="00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</a:t>
            </a:r>
          </a:p>
          <a:p>
            <a:pPr marL="0" indent="0" algn="just">
              <a:buNone/>
            </a:pP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১। গরু পালন পদ্ধতি সম্পর্কে বলতে পারবে </a:t>
            </a:r>
          </a:p>
          <a:p>
            <a:pPr marL="0" indent="0" algn="just">
              <a:buNone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২। সহজ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 </a:t>
            </a:r>
          </a:p>
          <a:p>
            <a:pPr marL="0" indent="0">
              <a:buNone/>
            </a:pP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8037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গোয়াল</a:t>
            </a:r>
            <a:r>
              <a:rPr lang="en-US" dirty="0" smtClean="0"/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69633" y="2611967"/>
            <a:ext cx="3733800" cy="2777067"/>
          </a:xfrm>
        </p:spPr>
      </p:pic>
    </p:spTree>
    <p:extLst>
      <p:ext uri="{BB962C8B-B14F-4D97-AF65-F5344CB8AC3E}">
        <p14:creationId xmlns:p14="http://schemas.microsoft.com/office/powerpoint/2010/main" val="384702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3"/>
          </a:solidFill>
        </p:spPr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বিশিষ্ট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গোয়াল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ঘর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387" y="3019425"/>
            <a:ext cx="2733675" cy="1676400"/>
          </a:xfrm>
        </p:spPr>
      </p:pic>
    </p:spTree>
    <p:extLst>
      <p:ext uri="{BB962C8B-B14F-4D97-AF65-F5344CB8AC3E}">
        <p14:creationId xmlns:p14="http://schemas.microsoft.com/office/powerpoint/2010/main" val="395501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536</TotalTime>
  <Words>210</Words>
  <Application>Microsoft Office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NikoshBAN</vt:lpstr>
      <vt:lpstr>Vrinda</vt:lpstr>
      <vt:lpstr>Retrospect</vt:lpstr>
      <vt:lpstr>           আজকের শ্রেণীতে সবাইকে স্বাগতম</vt:lpstr>
      <vt:lpstr>পরিচিতি</vt:lpstr>
      <vt:lpstr>  নিচের ছবিগুলো লক্ষ্য কর   </vt:lpstr>
      <vt:lpstr>PowerPoint Presentation</vt:lpstr>
      <vt:lpstr>PowerPoint Presentation</vt:lpstr>
      <vt:lpstr>পাঠ শিরোনাম</vt:lpstr>
      <vt:lpstr>                 শিখন ফল</vt:lpstr>
      <vt:lpstr>              এক সারি বিশিষ্ট গোয়াল ঘর</vt:lpstr>
      <vt:lpstr>দুই সারি বিশিষ্ট গোয়াল ঘর</vt:lpstr>
      <vt:lpstr>শ্রেনির কাজ</vt:lpstr>
      <vt:lpstr>মূল্যায়ন</vt:lpstr>
      <vt:lpstr>উত্তর গুলো মিলিয়ে নাও</vt:lpstr>
      <vt:lpstr>বাড়ির কাজ</vt:lpstr>
      <vt:lpstr>ধন্যবাদ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nasrin5</dc:creator>
  <cp:lastModifiedBy>user</cp:lastModifiedBy>
  <cp:revision>152</cp:revision>
  <dcterms:created xsi:type="dcterms:W3CDTF">2006-08-16T00:00:00Z</dcterms:created>
  <dcterms:modified xsi:type="dcterms:W3CDTF">2020-03-29T07:08:03Z</dcterms:modified>
</cp:coreProperties>
</file>