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মুজিব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শতবর্ষ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---২০২০</a:t>
            </a:r>
            <a:endParaRPr lang="en-US" sz="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KweZv</a:t>
            </a:r>
            <a:endParaRPr lang="en-US" sz="96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5" y="2743200"/>
            <a:ext cx="1962150" cy="1371600"/>
          </a:xfrm>
          <a:prstGeom prst="rect">
            <a:avLst/>
          </a:prstGeom>
        </p:spPr>
      </p:pic>
      <p:pic>
        <p:nvPicPr>
          <p:cNvPr id="4" name="Picture 3" descr="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1600"/>
            <a:ext cx="3048000" cy="2032000"/>
          </a:xfrm>
          <a:prstGeom prst="rect">
            <a:avLst/>
          </a:prstGeom>
        </p:spPr>
      </p:pic>
      <p:pic>
        <p:nvPicPr>
          <p:cNvPr id="5" name="Picture 4" descr="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72000"/>
            <a:ext cx="4343400" cy="2286000"/>
          </a:xfrm>
          <a:prstGeom prst="rect">
            <a:avLst/>
          </a:prstGeom>
        </p:spPr>
      </p:pic>
      <p:pic>
        <p:nvPicPr>
          <p:cNvPr id="6" name="Picture 5" descr="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495800"/>
            <a:ext cx="3962400" cy="2199444"/>
          </a:xfrm>
          <a:prstGeom prst="rect">
            <a:avLst/>
          </a:prstGeom>
        </p:spPr>
      </p:pic>
      <p:pic>
        <p:nvPicPr>
          <p:cNvPr id="7" name="Picture 6" descr="৮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152400"/>
            <a:ext cx="3152148" cy="1819275"/>
          </a:xfrm>
          <a:prstGeom prst="rect">
            <a:avLst/>
          </a:prstGeom>
        </p:spPr>
      </p:pic>
      <p:pic>
        <p:nvPicPr>
          <p:cNvPr id="8" name="Picture 7" descr="৯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2209800"/>
            <a:ext cx="2895600" cy="2105025"/>
          </a:xfrm>
          <a:prstGeom prst="rect">
            <a:avLst/>
          </a:prstGeom>
        </p:spPr>
      </p:pic>
      <p:pic>
        <p:nvPicPr>
          <p:cNvPr id="9" name="Picture 8" descr="১১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362200"/>
            <a:ext cx="3200400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362200"/>
            <a:ext cx="4114800" cy="1752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¯§„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wZ‡Z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e½eÜz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-----Gm wm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gÛj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endParaRPr lang="en-US" sz="36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১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733800"/>
            <a:ext cx="3581400" cy="2895600"/>
          </a:xfrm>
          <a:prstGeom prst="rect">
            <a:avLst/>
          </a:prstGeom>
        </p:spPr>
      </p:pic>
      <p:pic>
        <p:nvPicPr>
          <p:cNvPr id="4" name="Picture 3" descr="১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742670"/>
            <a:ext cx="4191000" cy="2886730"/>
          </a:xfrm>
          <a:prstGeom prst="rect">
            <a:avLst/>
          </a:prstGeom>
        </p:spPr>
      </p:pic>
      <p:pic>
        <p:nvPicPr>
          <p:cNvPr id="5" name="Picture 4" descr="১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8600"/>
            <a:ext cx="2962900" cy="1971675"/>
          </a:xfrm>
          <a:prstGeom prst="rect">
            <a:avLst/>
          </a:prstGeom>
        </p:spPr>
      </p:pic>
      <p:pic>
        <p:nvPicPr>
          <p:cNvPr id="6" name="Picture 5" descr="১১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228600"/>
            <a:ext cx="2819400" cy="1924050"/>
          </a:xfrm>
          <a:prstGeom prst="rect">
            <a:avLst/>
          </a:prstGeom>
        </p:spPr>
      </p:pic>
      <p:pic>
        <p:nvPicPr>
          <p:cNvPr id="7" name="Picture 6" descr="৫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-28113"/>
            <a:ext cx="2114550" cy="25046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Uzw½cvovq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¥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Zvgvi,‡kL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gywReyi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I‡Mv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K‡i‡Qv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Zzwg,ivL‡Z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m¤§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AZ¨vPvi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K‡iI,‡i‡L‡Qv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A‡a©K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KvwU‡q‡Qv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KvivMv‡i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mLv‡b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e‡mI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f‡e‡Qv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wQ‡j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AšÍ‡i,wQ‡j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mviv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†`k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Ry‡o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Wv‡K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mviv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mevB,‡`‡ki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rgbClr val="0000CC"/>
                </a:solidFill>
              </a:rPr>
              <a:t/>
            </a:r>
            <a:br>
              <a:rPr lang="en-US" dirty="0" smtClean="0">
                <a:solidFill>
                  <a:srgbClr val="0000CC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w`‡j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ZvB,‡gviv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kvwšÍ‡Z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wb‡qB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gviv,fwel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cœ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AvuwK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মুজিব শতবর্ষ---২০২০</vt:lpstr>
      <vt:lpstr>KweZv</vt:lpstr>
      <vt:lpstr>¯§„wZ‡Z e½eÜz   -----Gm wm gÛj </vt:lpstr>
      <vt:lpstr>Uzw½cvovq Rb¥ †Zvgvi,‡kL  gywReyi ingvb| ‡`‡ki Rb¨ Zzwg I‡Mv, w`‡q †M‡j cÖvb| KZ bv Kó K‡i‡Qv Zzwg,ivL‡Z †`‡ki m¤§vb| kZ AZ¨vPvi mn¨ K‡iI,‡i‡L‡Qv †`‡ki gvb| Rxe‡bi A‡a©K mgq Zzwg, KvwU‡q‡Qv KvivMv‡i| ‡mLv‡b e‡mI †`‡ki K_v, †f‡e‡Qv ev‡i ev‡i| Zzwg wQ‡j gvby‡li AšÍ‡i,wQ‡j mviv †`k Ry‡o| ‡Zvgvi Wv‡K mviv w`‡q mevB,‡`‡ki Rb¨ hy× K‡i| Zzwg G‡b w`‡j ¯^vaxbZv ZvB,‡gviv kvwšÍ‡Z _vwK| ‡Zvgvi ¯§„wZ wb‡qB †gviv,fwel¨‡Zi ¯^cœ AvuwK|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মুজিব শতবর্ষ---২০২০</dc:title>
  <dc:creator>SUMAN</dc:creator>
  <cp:lastModifiedBy>SUMAN</cp:lastModifiedBy>
  <cp:revision>8</cp:revision>
  <dcterms:created xsi:type="dcterms:W3CDTF">2006-08-16T00:00:00Z</dcterms:created>
  <dcterms:modified xsi:type="dcterms:W3CDTF">2020-03-31T13:41:02Z</dcterms:modified>
</cp:coreProperties>
</file>