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32CA0-D84B-4989-9DC1-DD837AED8D21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D9A01-07D8-4230-81ED-25C02D4EA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D9A01-07D8-4230-81ED-25C02D4EA2F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D9A01-07D8-4230-81ED-25C02D4EA2F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668B-37FE-4B72-9DEC-5534A4CE47D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56CF-E69A-444E-93ED-57619CB04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668B-37FE-4B72-9DEC-5534A4CE47D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56CF-E69A-444E-93ED-57619CB04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668B-37FE-4B72-9DEC-5534A4CE47D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56CF-E69A-444E-93ED-57619CB04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668B-37FE-4B72-9DEC-5534A4CE47D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56CF-E69A-444E-93ED-57619CB04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668B-37FE-4B72-9DEC-5534A4CE47D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56CF-E69A-444E-93ED-57619CB04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668B-37FE-4B72-9DEC-5534A4CE47D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56CF-E69A-444E-93ED-57619CB04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668B-37FE-4B72-9DEC-5534A4CE47D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56CF-E69A-444E-93ED-57619CB04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668B-37FE-4B72-9DEC-5534A4CE47D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56CF-E69A-444E-93ED-57619CB04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668B-37FE-4B72-9DEC-5534A4CE47D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56CF-E69A-444E-93ED-57619CB04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668B-37FE-4B72-9DEC-5534A4CE47D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56CF-E69A-444E-93ED-57619CB04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668B-37FE-4B72-9DEC-5534A4CE47D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56CF-E69A-444E-93ED-57619CB04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5668B-37FE-4B72-9DEC-5534A4CE47D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556CF-E69A-444E-93ED-57619CB04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Content Placeholder 2" descr="C:\Users\cm\Pictures\Just Map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230822" y="1676400"/>
            <a:ext cx="3139555" cy="4449763"/>
          </a:xfrm>
          <a:prstGeom prst="rect">
            <a:avLst/>
          </a:prstGeom>
          <a:noFill/>
        </p:spPr>
      </p:pic>
      <p:sp>
        <p:nvSpPr>
          <p:cNvPr id="7" name="5-Point Star 6"/>
          <p:cNvSpPr/>
          <p:nvPr/>
        </p:nvSpPr>
        <p:spPr>
          <a:xfrm>
            <a:off x="7848600" y="2362200"/>
            <a:ext cx="6096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8.67052E-7 L -0.32501 0.13318 " pathEditMode="relative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</Words>
  <Application>Microsoft Office PowerPoint</Application>
  <PresentationFormat>On-screen Show (4:3)</PresentationFormat>
  <Paragraphs>2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cm</dc:creator>
  <cp:lastModifiedBy>cm</cp:lastModifiedBy>
  <cp:revision>6</cp:revision>
  <dcterms:created xsi:type="dcterms:W3CDTF">2020-03-30T23:35:38Z</dcterms:created>
  <dcterms:modified xsi:type="dcterms:W3CDTF">2020-04-01T04:13:26Z</dcterms:modified>
</cp:coreProperties>
</file>