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7" r:id="rId6"/>
    <p:sldId id="268" r:id="rId7"/>
    <p:sldId id="269" r:id="rId8"/>
    <p:sldId id="271" r:id="rId9"/>
    <p:sldId id="278" r:id="rId10"/>
    <p:sldId id="273" r:id="rId11"/>
    <p:sldId id="274" r:id="rId12"/>
    <p:sldId id="275" r:id="rId13"/>
    <p:sldId id="276" r:id="rId14"/>
    <p:sldId id="27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5715000" type="screen16x10"/>
  <p:notesSz cx="6858000" cy="9144000"/>
  <p:defaultTextStyle>
    <a:defPPr>
      <a:defRPr lang="en-US"/>
    </a:defPPr>
    <a:lvl1pPr marL="0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1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3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4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5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7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8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1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1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60"/>
            <a:ext cx="7772400" cy="12250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28873"/>
            <a:ext cx="2057401" cy="48762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28873"/>
            <a:ext cx="6019801" cy="48762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4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609600"/>
            <a:ext cx="4829287" cy="40789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468408"/>
            <a:ext cx="2521776" cy="4246593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101228"/>
            <a:ext cx="5120640" cy="131762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5357812"/>
            <a:ext cx="876300" cy="243417"/>
          </a:xfrm>
        </p:spPr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468408"/>
            <a:ext cx="2521776" cy="4246593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181100"/>
            <a:ext cx="5120640" cy="1920240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468408"/>
            <a:ext cx="2521776" cy="4246593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715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90500"/>
            <a:ext cx="8591550" cy="889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082040"/>
            <a:ext cx="859536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166812"/>
            <a:ext cx="5120640" cy="123031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13868"/>
            <a:ext cx="3326149" cy="5601133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413000"/>
            <a:ext cx="5129543" cy="22225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90501"/>
            <a:ext cx="859155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082040"/>
            <a:ext cx="425196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082040"/>
            <a:ext cx="425196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90501"/>
            <a:ext cx="859155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508760"/>
            <a:ext cx="4251960" cy="3688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508760"/>
            <a:ext cx="4251960" cy="3688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082040"/>
            <a:ext cx="4248150" cy="42465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082040"/>
            <a:ext cx="4248150" cy="42465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90501"/>
            <a:ext cx="859155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6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7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90501"/>
            <a:ext cx="2834640" cy="1082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44500"/>
            <a:ext cx="5063266" cy="47523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282700"/>
            <a:ext cx="2834640" cy="392430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715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90501"/>
            <a:ext cx="2834640" cy="10794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280160"/>
            <a:ext cx="2834640" cy="39268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333500"/>
            <a:ext cx="4038601" cy="377163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333500"/>
            <a:ext cx="4038601" cy="377163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79262"/>
            <a:ext cx="4040189" cy="53313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4" indent="0">
              <a:buNone/>
              <a:defRPr sz="1600" b="1"/>
            </a:lvl4pPr>
            <a:lvl5pPr marL="1828445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68" indent="0">
              <a:buNone/>
              <a:defRPr sz="1600" b="1"/>
            </a:lvl7pPr>
            <a:lvl8pPr marL="3199781" indent="0">
              <a:buNone/>
              <a:defRPr sz="1600" b="1"/>
            </a:lvl8pPr>
            <a:lvl9pPr marL="3656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12400"/>
            <a:ext cx="4040189" cy="329273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2"/>
            <a:ext cx="4041774" cy="53313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4" indent="0">
              <a:buNone/>
              <a:defRPr sz="1600" b="1"/>
            </a:lvl4pPr>
            <a:lvl5pPr marL="1828445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68" indent="0">
              <a:buNone/>
              <a:defRPr sz="1600" b="1"/>
            </a:lvl7pPr>
            <a:lvl8pPr marL="3199781" indent="0">
              <a:buNone/>
              <a:defRPr sz="1600" b="1"/>
            </a:lvl8pPr>
            <a:lvl9pPr marL="3656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400"/>
            <a:ext cx="4041774" cy="329273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27547"/>
            <a:ext cx="5111749" cy="487759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3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100"/>
            </a:lvl2pPr>
            <a:lvl3pPr marL="914223" indent="0">
              <a:buNone/>
              <a:defRPr sz="1100"/>
            </a:lvl3pPr>
            <a:lvl4pPr marL="1371334" indent="0">
              <a:buNone/>
              <a:defRPr sz="900"/>
            </a:lvl4pPr>
            <a:lvl5pPr marL="1828445" indent="0">
              <a:buNone/>
              <a:defRPr sz="900"/>
            </a:lvl5pPr>
            <a:lvl6pPr marL="2285557" indent="0">
              <a:buNone/>
              <a:defRPr sz="900"/>
            </a:lvl6pPr>
            <a:lvl7pPr marL="2742668" indent="0">
              <a:buNone/>
              <a:defRPr sz="900"/>
            </a:lvl7pPr>
            <a:lvl8pPr marL="3199781" indent="0">
              <a:buNone/>
              <a:defRPr sz="900"/>
            </a:lvl8pPr>
            <a:lvl9pPr marL="36568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1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3"/>
            <a:ext cx="5486400" cy="472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4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900"/>
            </a:lvl2pPr>
            <a:lvl3pPr marL="914223" indent="0">
              <a:buNone/>
              <a:defRPr sz="2300"/>
            </a:lvl3pPr>
            <a:lvl4pPr marL="1371334" indent="0">
              <a:buNone/>
              <a:defRPr sz="2000"/>
            </a:lvl4pPr>
            <a:lvl5pPr marL="1828445" indent="0">
              <a:buNone/>
              <a:defRPr sz="2000"/>
            </a:lvl5pPr>
            <a:lvl6pPr marL="2285557" indent="0">
              <a:buNone/>
              <a:defRPr sz="2000"/>
            </a:lvl6pPr>
            <a:lvl7pPr marL="2742668" indent="0">
              <a:buNone/>
              <a:defRPr sz="2000"/>
            </a:lvl7pPr>
            <a:lvl8pPr marL="3199781" indent="0">
              <a:buNone/>
              <a:defRPr sz="2000"/>
            </a:lvl8pPr>
            <a:lvl9pPr marL="36568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100"/>
            </a:lvl2pPr>
            <a:lvl3pPr marL="914223" indent="0">
              <a:buNone/>
              <a:defRPr sz="1100"/>
            </a:lvl3pPr>
            <a:lvl4pPr marL="1371334" indent="0">
              <a:buNone/>
              <a:defRPr sz="900"/>
            </a:lvl4pPr>
            <a:lvl5pPr marL="1828445" indent="0">
              <a:buNone/>
              <a:defRPr sz="900"/>
            </a:lvl5pPr>
            <a:lvl6pPr marL="2285557" indent="0">
              <a:buNone/>
              <a:defRPr sz="900"/>
            </a:lvl6pPr>
            <a:lvl7pPr marL="2742668" indent="0">
              <a:buNone/>
              <a:defRPr sz="900"/>
            </a:lvl7pPr>
            <a:lvl8pPr marL="3199781" indent="0">
              <a:buNone/>
              <a:defRPr sz="900"/>
            </a:lvl8pPr>
            <a:lvl9pPr marL="36568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9"/>
            <a:ext cx="8229600" cy="9525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67"/>
            <a:ext cx="2133600" cy="304269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67"/>
            <a:ext cx="2895600" cy="304269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7"/>
            <a:ext cx="2133600" cy="304269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3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7" indent="-285694" algn="l" defTabSz="91422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8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defTabSz="9142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1" indent="-228556" algn="l" defTabSz="9142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1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8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90501"/>
            <a:ext cx="859155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079501"/>
            <a:ext cx="8591550" cy="411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5357812"/>
            <a:ext cx="2133600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5B0825A-E4BA-4902-AC95-71DE76EB7E0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5357812"/>
            <a:ext cx="4086225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5357812"/>
            <a:ext cx="876300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4DEF970-393F-4F0E-9CDF-6A28E1D29C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" y="0"/>
            <a:ext cx="9133609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97037">
            <a:off x="118866" y="1629882"/>
            <a:ext cx="4255573" cy="120031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7924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3815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got her visa from Royal Thai Embassy in Dhaka.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"/>
            <a:ext cx="8077200" cy="3779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7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776008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 visa number is T 9115138. The visa was issued in Dhaka on 29 June 2012.  The visa  is valid for three months. It will expire on September 27, 2012.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293370"/>
            <a:ext cx="8153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" y="38481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tourist visa. If you are travelling on a tourist visa, you are not allowed to study or work there.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>
          <a:xfrm>
            <a:off x="609600" y="419100"/>
            <a:ext cx="3886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3391"/>
            <a:ext cx="3847989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180" y="1143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Vocabulary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5222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Word 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77602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527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Departure Card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0" y="2095500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card to be filled up in immigration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06163"/>
            <a:ext cx="2971800" cy="408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0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241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Visit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409700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 come to or go to a place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23900"/>
            <a:ext cx="4495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50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1437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Tourist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2670" y="1578828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person who travels for pleasure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04" y="723900"/>
            <a:ext cx="4244466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5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24861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4230"/>
            <a:ext cx="2819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 spend time learning about a subject by reading, going to college etc.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1" y="729409"/>
            <a:ext cx="4191000" cy="4118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Visa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982325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official permission to go to a foreign country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918210"/>
            <a:ext cx="4419600" cy="37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-1143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33544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Choose the best answer:</a:t>
            </a:r>
          </a:p>
          <a:p>
            <a:pPr marL="342900" indent="-342900">
              <a:buAutoNum type="alphaL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is the Royal Thai Embassy in Bangladesh?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i.In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ii. In Khulna iii. In Dhaka iv. In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Jashore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(b) What does the word ‘Flight’ refers to?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i. Train ii. Boat iii. Plane iv. Bus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(c) The person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whongets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a tourist visa of Thailand cannot study or ----- there.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i. Work ii. Take food iii. Drink iv. Enjoy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"/>
          <a:stretch/>
        </p:blipFill>
        <p:spPr>
          <a:xfrm>
            <a:off x="6781800" y="2667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ent-Up Arrow 5"/>
          <p:cNvSpPr/>
          <p:nvPr/>
        </p:nvSpPr>
        <p:spPr>
          <a:xfrm rot="18497421" flipH="1">
            <a:off x="5661920" y="2225286"/>
            <a:ext cx="483386" cy="293164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18497421" flipH="1">
            <a:off x="3286367" y="3677247"/>
            <a:ext cx="483386" cy="293164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8497421" flipH="1">
            <a:off x="632720" y="5125047"/>
            <a:ext cx="483386" cy="293164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-86499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Pair Work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" y="559832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Fill in the gaps: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Mita’s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full name is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Sultana Ahmed. She was born on 6 May 1998. She got her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(a) ------------- 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June 09, 2010. It’s a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five-year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passport. It will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(b) --------- 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8 June 2015. After that she has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(c) --------- her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passport. Her passport number is AB9842251. She is going to Thailand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(d) ---------- Bangladesh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Flight number BG 88 on 14 July 2012.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got her visa from Royal Thai Embassy in Dhaka. Her visa number is T 9115138. The visa was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(e) ------------ in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Dhaka on 29 June 2012.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8228" y="1298496"/>
            <a:ext cx="15937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1774567"/>
            <a:ext cx="13543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expire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9554" y="2141696"/>
            <a:ext cx="11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7240" y="3145155"/>
            <a:ext cx="6335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0034" y="4457700"/>
            <a:ext cx="1188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issued</a:t>
            </a:r>
          </a:p>
        </p:txBody>
      </p:sp>
    </p:spTree>
    <p:extLst>
      <p:ext uri="{BB962C8B-B14F-4D97-AF65-F5344CB8AC3E}">
        <p14:creationId xmlns:p14="http://schemas.microsoft.com/office/powerpoint/2010/main" val="2185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614" y="190723"/>
            <a:ext cx="5649990" cy="122618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7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18697" r="10146"/>
          <a:stretch/>
        </p:blipFill>
        <p:spPr>
          <a:xfrm>
            <a:off x="5544356" y="1277155"/>
            <a:ext cx="2685244" cy="3354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859" y="1498772"/>
            <a:ext cx="5349941" cy="3211341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MST. UMME SALWA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 TEACHER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SANTAHAR B.P. HIGH SCHOOL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SANTAHAR, ADAMDIGHI,BOGRA </a:t>
            </a:r>
          </a:p>
        </p:txBody>
      </p:sp>
    </p:spTree>
    <p:extLst>
      <p:ext uri="{BB962C8B-B14F-4D97-AF65-F5344CB8AC3E}">
        <p14:creationId xmlns:p14="http://schemas.microsoft.com/office/powerpoint/2010/main" val="341473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669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did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get her visa from?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did she get the passport?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long will the visa remain valid?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is not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allowed to study or work in Thailand?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flight number?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232410"/>
            <a:ext cx="1961388" cy="163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1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59992">
            <a:off x="2285277" y="2585064"/>
            <a:ext cx="362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" y="417"/>
            <a:ext cx="867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What can you see in these picture?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31414"/>
            <a:ext cx="3733801" cy="423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831414"/>
            <a:ext cx="4000500" cy="414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506729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Departure card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858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953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Visa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822960"/>
            <a:ext cx="3436620" cy="432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768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And what is this in this picture?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4991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Passport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7349" y="106846"/>
            <a:ext cx="7285994" cy="102612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lesson is 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6308" y="1114694"/>
            <a:ext cx="4767099" cy="933795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“Filling a form”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41" y="2626027"/>
            <a:ext cx="5153128" cy="2164901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-  Eight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- English First Paper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– Six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165426"/>
            <a:ext cx="3309537" cy="33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674" y="-170518"/>
            <a:ext cx="7541898" cy="122618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7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932" y="935020"/>
            <a:ext cx="9214834" cy="121079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3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</a:t>
            </a:r>
            <a:r>
              <a:rPr lang="en-US" sz="3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 , we </a:t>
            </a:r>
            <a:r>
              <a:rPr lang="en-US" sz="3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</a:t>
            </a:r>
            <a:r>
              <a:rPr lang="en-US" sz="3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to--</a:t>
            </a:r>
            <a:endParaRPr lang="en-US" sz="3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52" y="2228848"/>
            <a:ext cx="6808498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for information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9751" y="2404989"/>
            <a:ext cx="229001" cy="2807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2567" y="2960514"/>
            <a:ext cx="223368" cy="303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117" y="2823459"/>
            <a:ext cx="6411668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92567" y="3497507"/>
            <a:ext cx="232423" cy="343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117" y="3374273"/>
            <a:ext cx="5513366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answers to questions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3169" y="4190814"/>
            <a:ext cx="231821" cy="3140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4990" y="4074898"/>
            <a:ext cx="4945487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main ideas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2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92430"/>
            <a:ext cx="47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Mita’s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full name is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Sultana Ahmed. She was born on 6 May 1998. She got her passport on June 09, 2010. It’s a five – year passport. It will expire on 8 June 2015. After that she has to renew her passport. Her passport number is AB9842251.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92430"/>
            <a:ext cx="373380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3053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 is going to Thailand By Bangladesh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Flight number BG 88 on 14 July 2012.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5300"/>
            <a:ext cx="78486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560</Words>
  <Application>Microsoft Office PowerPoint</Application>
  <PresentationFormat>On-screen Show (16:10)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Slipstream</vt:lpstr>
      <vt:lpstr>Soho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Shibly</dc:creator>
  <cp:lastModifiedBy>Shibly</cp:lastModifiedBy>
  <cp:revision>22</cp:revision>
  <dcterms:created xsi:type="dcterms:W3CDTF">2019-12-08T06:41:45Z</dcterms:created>
  <dcterms:modified xsi:type="dcterms:W3CDTF">2019-12-23T17:17:59Z</dcterms:modified>
</cp:coreProperties>
</file>