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</p:sldMasterIdLst>
  <p:notesMasterIdLst>
    <p:notesMasterId r:id="rId27"/>
  </p:notesMasterIdLst>
  <p:sldIdLst>
    <p:sldId id="256" r:id="rId3"/>
    <p:sldId id="257" r:id="rId4"/>
    <p:sldId id="259" r:id="rId5"/>
    <p:sldId id="276" r:id="rId6"/>
    <p:sldId id="278" r:id="rId7"/>
    <p:sldId id="261" r:id="rId8"/>
    <p:sldId id="260" r:id="rId9"/>
    <p:sldId id="258" r:id="rId10"/>
    <p:sldId id="262" r:id="rId11"/>
    <p:sldId id="263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80" r:id="rId21"/>
    <p:sldId id="281" r:id="rId22"/>
    <p:sldId id="283" r:id="rId23"/>
    <p:sldId id="282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DD566-00A6-498B-B191-3B2D6E6652D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DDC2500-FDB9-4015-AB32-F0AFE3D9B860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পাকিস্তানিদের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আশঙ্কা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429C3D-E904-45BD-A0D1-B0D5A091657F}" type="sibTrans" cxnId="{E6D76B05-7C23-4D77-86A6-BCB1B5B6864D}">
      <dgm:prSet/>
      <dgm:spPr/>
      <dgm:t>
        <a:bodyPr/>
        <a:lstStyle/>
        <a:p>
          <a:endParaRPr lang="en-US"/>
        </a:p>
      </dgm:t>
    </dgm:pt>
    <dgm:pt modelId="{99EA616C-2FD6-4AED-AF7D-5FDC7F2D1712}" type="parTrans" cxnId="{E6D76B05-7C23-4D77-86A6-BCB1B5B6864D}">
      <dgm:prSet/>
      <dgm:spPr/>
      <dgm:t>
        <a:bodyPr/>
        <a:lstStyle/>
        <a:p>
          <a:endParaRPr lang="en-US"/>
        </a:p>
      </dgm:t>
    </dgm:pt>
    <dgm:pt modelId="{8D418CF1-A7D1-47F3-A76E-79C9CDA97819}" type="pres">
      <dgm:prSet presAssocID="{D4FDD566-00A6-498B-B191-3B2D6E6652D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C708C7-10E1-4A96-90AD-D80601F29791}" type="pres">
      <dgm:prSet presAssocID="{4DDC2500-FDB9-4015-AB32-F0AFE3D9B860}" presName="centerShape" presStyleLbl="node0" presStyleIdx="0" presStyleCnt="1" custScaleX="49529" custScaleY="37575" custLinFactNeighborX="1897" custLinFactNeighborY="2226"/>
      <dgm:spPr/>
      <dgm:t>
        <a:bodyPr/>
        <a:lstStyle/>
        <a:p>
          <a:endParaRPr lang="en-US"/>
        </a:p>
      </dgm:t>
    </dgm:pt>
  </dgm:ptLst>
  <dgm:cxnLst>
    <dgm:cxn modelId="{E6D76B05-7C23-4D77-86A6-BCB1B5B6864D}" srcId="{D4FDD566-00A6-498B-B191-3B2D6E6652D1}" destId="{4DDC2500-FDB9-4015-AB32-F0AFE3D9B860}" srcOrd="0" destOrd="0" parTransId="{99EA616C-2FD6-4AED-AF7D-5FDC7F2D1712}" sibTransId="{E0429C3D-E904-45BD-A0D1-B0D5A091657F}"/>
    <dgm:cxn modelId="{3EB126CD-4CD3-428C-B988-212AB9E74D91}" type="presOf" srcId="{D4FDD566-00A6-498B-B191-3B2D6E6652D1}" destId="{8D418CF1-A7D1-47F3-A76E-79C9CDA97819}" srcOrd="0" destOrd="0" presId="urn:microsoft.com/office/officeart/2005/8/layout/radial5"/>
    <dgm:cxn modelId="{6B8BC968-35A9-45D6-9B34-D4DAA1FE4233}" type="presOf" srcId="{4DDC2500-FDB9-4015-AB32-F0AFE3D9B860}" destId="{E0C708C7-10E1-4A96-90AD-D80601F29791}" srcOrd="0" destOrd="0" presId="urn:microsoft.com/office/officeart/2005/8/layout/radial5"/>
    <dgm:cxn modelId="{1E5F4891-3B4D-490E-952E-C7E2DD123E19}" type="presParOf" srcId="{8D418CF1-A7D1-47F3-A76E-79C9CDA97819}" destId="{E0C708C7-10E1-4A96-90AD-D80601F29791}" srcOrd="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08C7-10E1-4A96-90AD-D80601F29791}">
      <dsp:nvSpPr>
        <dsp:cNvPr id="0" name=""/>
        <dsp:cNvSpPr/>
      </dsp:nvSpPr>
      <dsp:spPr>
        <a:xfrm>
          <a:off x="3279615" y="2424776"/>
          <a:ext cx="2854833" cy="2165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পশ্চিম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পাকিস্তানিদের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আশঙ্কা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97696" y="2741951"/>
        <a:ext cx="2018671" cy="1531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C6F61-AA94-4AD6-93AA-47E6B6A34462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64329-D440-4540-BA55-F18693D96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9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78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5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8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1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7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5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57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62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12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42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4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1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6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8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4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4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4372-8624-45BF-A895-BCD2E1F926E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00D1-D46D-4B1D-A26B-DA977D81D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0" y="0"/>
            <a:ext cx="592888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0"/>
            <a:ext cx="62720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54707">
            <a:off x="-450761" y="5898524"/>
            <a:ext cx="65295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rot="18907300">
            <a:off x="9243872" y="4775214"/>
            <a:ext cx="306846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62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09" y="4303455"/>
            <a:ext cx="119730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প্রসআতাবের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শাসনতন্ত্র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যুক্তরাষ্ট্র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সংসদীয়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বয়স্কদের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সভাসমূহের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" y="289770"/>
            <a:ext cx="5898525" cy="3743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136" t="18951" b="6855"/>
          <a:stretch/>
        </p:blipFill>
        <p:spPr>
          <a:xfrm>
            <a:off x="6503831" y="431437"/>
            <a:ext cx="5203064" cy="360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460384" y="-591511"/>
            <a:ext cx="3640428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9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050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5409127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ফেডারেশন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এখতিয়ারে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দেশরক্ষা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পররাষ্ট্রীয়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14" y="322729"/>
            <a:ext cx="5148280" cy="4764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05" y="322729"/>
            <a:ext cx="5701553" cy="4764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14799" y="-1129553"/>
            <a:ext cx="4329953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59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" y="115909"/>
            <a:ext cx="12088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প্রাদেশিক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5" y="5534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স্বতন্ত্র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329563"/>
            <a:ext cx="4084636" cy="3491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117" y="1333555"/>
            <a:ext cx="3604050" cy="34740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617" y="1333555"/>
            <a:ext cx="3608097" cy="1525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8"/>
          <a:stretch/>
        </p:blipFill>
        <p:spPr>
          <a:xfrm>
            <a:off x="8319772" y="3438455"/>
            <a:ext cx="3618941" cy="14941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031" y="4824948"/>
            <a:ext cx="4084636" cy="494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7117" y="4807631"/>
            <a:ext cx="3593206" cy="511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30617" y="2876427"/>
            <a:ext cx="3567448" cy="437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0617" y="4945487"/>
            <a:ext cx="3608096" cy="491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4056671" y="-1185888"/>
            <a:ext cx="4404942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59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19" y="347007"/>
            <a:ext cx="11784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খাজনার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ফেডারেল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তহবিলে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57" y="2285999"/>
            <a:ext cx="7048500" cy="4391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029" y="-837127"/>
            <a:ext cx="4468969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198936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152"/>
            <a:ext cx="1014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পৃতক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9" y="798038"/>
            <a:ext cx="3461719" cy="42448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42441" y="787892"/>
            <a:ext cx="44899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এখতিয়ারে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আনুপাতিক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44" t="1" r="7632" b="-735"/>
          <a:stretch/>
        </p:blipFill>
        <p:spPr>
          <a:xfrm>
            <a:off x="7894750" y="934087"/>
            <a:ext cx="3934534" cy="4108813"/>
          </a:xfrm>
          <a:prstGeom prst="callout3">
            <a:avLst>
              <a:gd name="adj1" fmla="val 99766"/>
              <a:gd name="adj2" fmla="val -9135"/>
              <a:gd name="adj3" fmla="val 99766"/>
              <a:gd name="adj4" fmla="val -8728"/>
              <a:gd name="adj5" fmla="val 98024"/>
              <a:gd name="adj6" fmla="val -9484"/>
              <a:gd name="adj7" fmla="val 99526"/>
              <a:gd name="adj8" fmla="val -8333"/>
            </a:avLst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98738" y="5420817"/>
            <a:ext cx="11977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আঞ্চলিক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আমদানি-রপ্তানি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701" y="-1452704"/>
            <a:ext cx="4075595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9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064" y="154547"/>
            <a:ext cx="11256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91" y="958703"/>
            <a:ext cx="5698901" cy="56610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2" y="958703"/>
            <a:ext cx="5628068" cy="566103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07593" y="6096521"/>
            <a:ext cx="328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7476" y="6096521"/>
            <a:ext cx="3593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বাহিন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7548" y="-1178116"/>
            <a:ext cx="3783168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595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 rot="1967652">
            <a:off x="535282" y="415634"/>
            <a:ext cx="10715749" cy="562916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 rot="1781400">
            <a:off x="2263743" y="2506941"/>
            <a:ext cx="647965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8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593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046" y="5821250"/>
            <a:ext cx="11887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শঙ্কিতহয়ে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জেনারেল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আইয়ুব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46" y="244698"/>
            <a:ext cx="4877292" cy="5151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1953.jp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23" y="244697"/>
            <a:ext cx="5525037" cy="5151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720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54305868"/>
              </p:ext>
            </p:extLst>
          </p:nvPr>
        </p:nvGraphicFramePr>
        <p:xfrm>
          <a:off x="1606998" y="450761"/>
          <a:ext cx="8348372" cy="5764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61220" y="2011177"/>
            <a:ext cx="4354184" cy="2023663"/>
            <a:chOff x="1454954" y="480391"/>
            <a:chExt cx="2741379" cy="4458458"/>
          </a:xfrm>
        </p:grpSpPr>
        <p:sp>
          <p:nvSpPr>
            <p:cNvPr id="4" name="Oval 3"/>
            <p:cNvSpPr/>
            <p:nvPr/>
          </p:nvSpPr>
          <p:spPr>
            <a:xfrm>
              <a:off x="1454954" y="480391"/>
              <a:ext cx="2741379" cy="445845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Oval 4"/>
            <p:cNvSpPr txBox="1"/>
            <p:nvPr/>
          </p:nvSpPr>
          <p:spPr>
            <a:xfrm>
              <a:off x="1856419" y="1160244"/>
              <a:ext cx="1938447" cy="31526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শোষণ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বন্ধ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6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Left Arrow 8"/>
          <p:cNvSpPr/>
          <p:nvPr/>
        </p:nvSpPr>
        <p:spPr>
          <a:xfrm rot="614232">
            <a:off x="4340900" y="3229256"/>
            <a:ext cx="631064" cy="70312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2279" y="4639317"/>
            <a:ext cx="4911738" cy="1785986"/>
            <a:chOff x="0" y="3466429"/>
            <a:chExt cx="3272391" cy="2441073"/>
          </a:xfrm>
        </p:grpSpPr>
        <p:sp>
          <p:nvSpPr>
            <p:cNvPr id="14" name="Oval 13"/>
            <p:cNvSpPr/>
            <p:nvPr/>
          </p:nvSpPr>
          <p:spPr>
            <a:xfrm>
              <a:off x="0" y="3466429"/>
              <a:ext cx="3272391" cy="244107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 txBox="1"/>
            <p:nvPr/>
          </p:nvSpPr>
          <p:spPr>
            <a:xfrm>
              <a:off x="538470" y="4011577"/>
              <a:ext cx="2313929" cy="17261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স্বাধীন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যেতে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পারে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6" name="Left Arrow 15"/>
          <p:cNvSpPr/>
          <p:nvPr/>
        </p:nvSpPr>
        <p:spPr>
          <a:xfrm rot="19079513">
            <a:off x="4498190" y="4422011"/>
            <a:ext cx="631064" cy="703122"/>
          </a:xfrm>
          <a:prstGeom prst="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863948" y="4832530"/>
            <a:ext cx="3200681" cy="176461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sp>
        <p:nvSpPr>
          <p:cNvPr id="20" name="Left Arrow 19"/>
          <p:cNvSpPr/>
          <p:nvPr/>
        </p:nvSpPr>
        <p:spPr>
          <a:xfrm rot="13061201">
            <a:off x="7460690" y="4581470"/>
            <a:ext cx="631064" cy="703122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40849" y="914400"/>
            <a:ext cx="3817876" cy="3547519"/>
            <a:chOff x="4904334" y="-52823"/>
            <a:chExt cx="3946430" cy="2400972"/>
          </a:xfrm>
        </p:grpSpPr>
        <p:sp>
          <p:nvSpPr>
            <p:cNvPr id="22" name="Oval 21"/>
            <p:cNvSpPr/>
            <p:nvPr/>
          </p:nvSpPr>
          <p:spPr>
            <a:xfrm>
              <a:off x="4904334" y="-52823"/>
              <a:ext cx="3946430" cy="240097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4"/>
            <p:cNvSpPr txBox="1"/>
            <p:nvPr/>
          </p:nvSpPr>
          <p:spPr>
            <a:xfrm>
              <a:off x="5372636" y="364667"/>
              <a:ext cx="2790548" cy="16977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পশ্চিম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পাকিস্তানিরা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একচেটিয়া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সুবিধা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লাভ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40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4" name="Left Arrow 23"/>
          <p:cNvSpPr/>
          <p:nvPr/>
        </p:nvSpPr>
        <p:spPr>
          <a:xfrm rot="9464622">
            <a:off x="7709740" y="3165649"/>
            <a:ext cx="631064" cy="703122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36297" y="87349"/>
            <a:ext cx="3504879" cy="200395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Left Arrow 25"/>
          <p:cNvSpPr/>
          <p:nvPr/>
        </p:nvSpPr>
        <p:spPr>
          <a:xfrm rot="5400000">
            <a:off x="5956057" y="2140091"/>
            <a:ext cx="631064" cy="703122"/>
          </a:xfrm>
          <a:prstGeom prst="leftArrow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70993" y="5243176"/>
            <a:ext cx="3036054" cy="110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বৈদেশিক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6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9" grpId="0" animBg="1"/>
      <p:bldP spid="16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750" y="450760"/>
            <a:ext cx="4376070" cy="5975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036711" y="2025353"/>
            <a:ext cx="628549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লীগের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নেতাকর্মীদের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বিপুল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জনসমর্থন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রহমানসহ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নেতৃবৃন্দের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দৃঢ়তার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কিছুতেই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দমানো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969697" y="612567"/>
            <a:ext cx="7151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10140" r="13591" b="10423"/>
          <a:stretch/>
        </p:blipFill>
        <p:spPr>
          <a:xfrm>
            <a:off x="82071" y="9659"/>
            <a:ext cx="12191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343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97129" y="576943"/>
            <a:ext cx="6792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35" y="2334610"/>
            <a:ext cx="80931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সালওয়া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সান্তাহার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বি,পি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সান্তাহার,আদমদীঘি,বগুড়া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279" y="1361773"/>
            <a:ext cx="3428230" cy="4335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72060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5927" y="577252"/>
            <a:ext cx="5396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8895" y="2864186"/>
            <a:ext cx="10509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47" y="432084"/>
            <a:ext cx="2342413" cy="266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4769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854" y="573495"/>
            <a:ext cx="7600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982" y="3463775"/>
            <a:ext cx="105265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60" y="403681"/>
            <a:ext cx="3524676" cy="2803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5204" y="416218"/>
            <a:ext cx="5305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817" y="2664050"/>
            <a:ext cx="967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কর্মসূচিগুলো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408" y="4076205"/>
            <a:ext cx="4488538" cy="24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3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791" y="721217"/>
            <a:ext cx="5847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2732" y="3503054"/>
            <a:ext cx="10856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v"/>
            </a:pP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বাখ্যা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34" y="296627"/>
            <a:ext cx="3736685" cy="2871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48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13322" y="2013105"/>
            <a:ext cx="6080511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b="1" dirty="0" err="1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016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532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3.7037E-6 L -0.00768 -0.17755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888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34" y="221118"/>
            <a:ext cx="11589360" cy="63948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28358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300px-SR_(Clocked)_Flip-flop_Diagram.svg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10" y="204934"/>
            <a:ext cx="11597247" cy="633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39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2" y="228500"/>
            <a:ext cx="11723475" cy="64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95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9956" y="334851"/>
            <a:ext cx="105220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“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6019" y="3135618"/>
            <a:ext cx="78475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3187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5" y="0"/>
            <a:ext cx="566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031" y="1569660"/>
            <a:ext cx="120889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প্রতিক্রিয়া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12979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1" y="275717"/>
            <a:ext cx="9620520" cy="3845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" y="430345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লাহোরে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বিরোধী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সম্মেলন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স্বায়ত্বশাসনের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484093" y="941294"/>
            <a:ext cx="11161059" cy="5150224"/>
          </a:xfrm>
          <a:prstGeom prst="doubleWave">
            <a:avLst>
              <a:gd name="adj1" fmla="val 6910"/>
              <a:gd name="adj2" fmla="val 2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/>
              <a:t>  </a:t>
            </a:r>
            <a:r>
              <a:rPr lang="en-US" sz="115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115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দফা</a:t>
            </a:r>
            <a:r>
              <a:rPr lang="en-US" sz="115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কর্মসূচিসমূহ</a:t>
            </a:r>
            <a:r>
              <a:rPr lang="en-US" sz="115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endParaRPr lang="en-US" sz="115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9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D0B74551-66B6-4969-BD1B-C543B9C04C51}" vid="{A900E683-C089-4344-B99A-4C2CD30451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496</Words>
  <Application>Microsoft Office PowerPoint</Application>
  <PresentationFormat>Custom</PresentationFormat>
  <Paragraphs>63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Shibly</dc:creator>
  <cp:lastModifiedBy>Shibly</cp:lastModifiedBy>
  <cp:revision>57</cp:revision>
  <dcterms:created xsi:type="dcterms:W3CDTF">2018-01-31T12:57:57Z</dcterms:created>
  <dcterms:modified xsi:type="dcterms:W3CDTF">2020-03-16T03:15:54Z</dcterms:modified>
</cp:coreProperties>
</file>