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88" r:id="rId4"/>
    <p:sldId id="289" r:id="rId5"/>
    <p:sldId id="286" r:id="rId6"/>
    <p:sldId id="292" r:id="rId7"/>
    <p:sldId id="293" r:id="rId8"/>
    <p:sldId id="271" r:id="rId9"/>
    <p:sldId id="284" r:id="rId10"/>
    <p:sldId id="297" r:id="rId11"/>
    <p:sldId id="270" r:id="rId12"/>
    <p:sldId id="281" r:id="rId13"/>
    <p:sldId id="266" r:id="rId14"/>
    <p:sldId id="279" r:id="rId15"/>
    <p:sldId id="295" r:id="rId16"/>
    <p:sldId id="294" r:id="rId17"/>
    <p:sldId id="283" r:id="rId18"/>
    <p:sldId id="296" r:id="rId19"/>
    <p:sldId id="263" r:id="rId20"/>
    <p:sldId id="287" r:id="rId21"/>
    <p:sldId id="262" r:id="rId22"/>
    <p:sldId id="261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CC"/>
    <a:srgbClr val="FCC4F5"/>
    <a:srgbClr val="F3F3F3"/>
    <a:srgbClr val="FFFBEF"/>
    <a:srgbClr val="F2F7FC"/>
    <a:srgbClr val="CCECFF"/>
    <a:srgbClr val="CFDDED"/>
    <a:srgbClr val="FFF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80610" autoAdjust="0"/>
  </p:normalViewPr>
  <p:slideViewPr>
    <p:cSldViewPr snapToGrid="0">
      <p:cViewPr varScale="1">
        <p:scale>
          <a:sx n="55" d="100"/>
          <a:sy n="55" d="100"/>
        </p:scale>
        <p:origin x="1056" y="6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EB66A-E459-40B1-AD74-91DE6E21CC95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E1CF-8877-445C-91DC-ED128D9794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 স্বাগতম স্লাইডটি 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কোন প্রশ্ন না থাকলে  কোনো আলোচনা নয় 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27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46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উত্তর দিবে শিক্ষক সহায়তা করবে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E713-4F5D-4945-A235-A403CD9A2D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7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66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62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764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8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9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স্লাইডটি। সংশ্লিষ্ট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ছবিটি দ্বারা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প্রেক্ষাপট বোঝানো হয়েছে 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38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31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8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ভিডিওতে সাকিব কোন রোগের কথা বলেছেন ?তোমরা ঠিক ধরেছ - আজ আমরা পড়ব এইডস সম্পর্কে । তবে শিক্ষক  ভিন্ন উপায়ে ও এ কাজটি করতে পারেন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2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ভিডিওতে 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HIV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তবে শিক্ষক  ভিন্ন উপায়ে ও এ কাজটি করতে পারেন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101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n-BD" sz="12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8E1CF-8877-445C-91DC-ED128D9794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0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33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83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9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5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9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0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01/11/2015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আফরোজা,রংপুর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3841-1347-4E5A-914A-25B2DED445B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7325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30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jpg"/><Relationship Id="rId7" Type="http://schemas.microsoft.com/office/2007/relationships/hdphoto" Target="../media/hdphoto3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8.jpg"/><Relationship Id="rId4" Type="http://schemas.openxmlformats.org/officeDocument/2006/relationships/image" Target="../media/image19.jp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mzadhrasel1981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2" y="375226"/>
            <a:ext cx="4167552" cy="99060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764345" y="1973884"/>
            <a:ext cx="8077200" cy="3539430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9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49682" y="563640"/>
            <a:ext cx="409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নীচের ভিডিওটি দেখি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72521"/>
              </p:ext>
            </p:extLst>
          </p:nvPr>
        </p:nvGraphicFramePr>
        <p:xfrm>
          <a:off x="5673725" y="3181350"/>
          <a:ext cx="8429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Packager Shell Object" showAsIcon="1" r:id="rId4" imgW="843120" imgH="491040" progId="Package">
                  <p:embed/>
                </p:oleObj>
              </mc:Choice>
              <mc:Fallback>
                <p:oleObj name="Packager Shell Object" showAsIcon="1" r:id="rId4" imgW="8431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3725" y="3181350"/>
                        <a:ext cx="8429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73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51" y="105526"/>
            <a:ext cx="3440043" cy="5847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722" y="92568"/>
            <a:ext cx="5013683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রোগের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\Desktop\New folder\344046dwjvs6dyy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553" y="449261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45130" y="4279633"/>
            <a:ext cx="968667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6782" y="4279634"/>
            <a:ext cx="828512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02" y="1824469"/>
            <a:ext cx="2662989" cy="2445391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836" y="1990487"/>
            <a:ext cx="2355717" cy="219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65765" y="4264539"/>
            <a:ext cx="768243" cy="769441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51" y="126130"/>
            <a:ext cx="5035936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এইডসের ভাইরাসটির নাম কী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11170" y="2194220"/>
            <a:ext cx="1572471" cy="40301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u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man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49059" y="4036122"/>
            <a:ext cx="4360808" cy="657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m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munodeficiency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11544" y="5467401"/>
            <a:ext cx="1356003" cy="4888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rus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18" y="2182294"/>
            <a:ext cx="2857500" cy="2190750"/>
          </a:xfrm>
          <a:prstGeom prst="rect">
            <a:avLst/>
          </a:prstGeom>
        </p:spPr>
      </p:pic>
      <p:sp>
        <p:nvSpPr>
          <p:cNvPr id="11" name="6-Point Star 10"/>
          <p:cNvSpPr/>
          <p:nvPr/>
        </p:nvSpPr>
        <p:spPr>
          <a:xfrm>
            <a:off x="6237654" y="3294692"/>
            <a:ext cx="1951892" cy="1788928"/>
          </a:xfrm>
          <a:prstGeom prst="star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I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1" name="6-Point Star 30"/>
          <p:cNvSpPr/>
          <p:nvPr/>
        </p:nvSpPr>
        <p:spPr>
          <a:xfrm>
            <a:off x="6431454" y="1471717"/>
            <a:ext cx="1951892" cy="1788928"/>
          </a:xfrm>
          <a:prstGeom prst="star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</a:rPr>
              <a:t>H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2" name="6-Point Star 31"/>
          <p:cNvSpPr/>
          <p:nvPr/>
        </p:nvSpPr>
        <p:spPr>
          <a:xfrm>
            <a:off x="6298090" y="4574274"/>
            <a:ext cx="1951892" cy="1788928"/>
          </a:xfrm>
          <a:prstGeom prst="star6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</a:rPr>
              <a:t>V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5251" y="80063"/>
            <a:ext cx="509314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HIV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ভাইরাসটির পূর্ণরুপ কী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জান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6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6" grpId="0" animBg="1"/>
      <p:bldP spid="19" grpId="0" animBg="1"/>
      <p:bldP spid="28" grpId="0"/>
      <p:bldP spid="29" grpId="0"/>
      <p:bldP spid="30" grpId="0"/>
      <p:bldP spid="11" grpId="0"/>
      <p:bldP spid="31" grpId="0"/>
      <p:bldP spid="32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1182" y="194090"/>
            <a:ext cx="63300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 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 মানবদেহে সংক্রমিত  হয় ?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C:\Users\User\Desktop\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41766" r="30390" b="6397"/>
          <a:stretch/>
        </p:blipFill>
        <p:spPr bwMode="auto">
          <a:xfrm>
            <a:off x="7963183" y="1619475"/>
            <a:ext cx="3316160" cy="452523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3" name="TextBox 22"/>
          <p:cNvSpPr txBox="1"/>
          <p:nvPr/>
        </p:nvSpPr>
        <p:spPr>
          <a:xfrm>
            <a:off x="9600157" y="5613333"/>
            <a:ext cx="1875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অনৈতিক ও 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অনিরাপদ সম্পর্ক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User\Desktop\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44" y="1437777"/>
            <a:ext cx="3850105" cy="4781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9135922" y="5898176"/>
            <a:ext cx="280349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 মায়ের দুধ পান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3" descr="C:\Users\Aferoza\Desktop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2811" y="1334834"/>
            <a:ext cx="4493414" cy="478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117729" y="5924230"/>
            <a:ext cx="401063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 ব্যক্তির অংগ প্রতিস্থাপন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8914" y="5928699"/>
            <a:ext cx="4291583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 ব্যক্তির ব্যবহৃত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সূঁ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 সিরিঞ্জ  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04070" y="3259178"/>
            <a:ext cx="3293024" cy="691030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451" y="1834986"/>
            <a:ext cx="4407871" cy="32355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46839" y="1648622"/>
            <a:ext cx="4789779" cy="4202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14143" y="1747676"/>
            <a:ext cx="4970800" cy="44376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47406" y="5918936"/>
            <a:ext cx="4913091" cy="481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আক্রান্ত ব্যক্তির রক্ত অন্য ব্যক্তির দেহে পরিসঞ্চালন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5" grpId="0" animBg="1"/>
      <p:bldP spid="21" grpId="0" animBg="1"/>
      <p:bldP spid="27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83831" y="253378"/>
            <a:ext cx="61280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– ০১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6445" y="3494085"/>
            <a:ext cx="4896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দ্রুত রোগীর ওজন কমতে থাকে। 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6" y="3327941"/>
            <a:ext cx="2406264" cy="13442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61908" y="1741983"/>
            <a:ext cx="534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অনেকদিন একটানা জ্বর বা জ্বর জ্বর ভাব।  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User\Desktop\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45" y="4915284"/>
            <a:ext cx="2643652" cy="173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057342" y="5384135"/>
            <a:ext cx="534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একমাসের বেশি সময় পাতলা পায়খানা।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4" name="Picture 2" descr="C:\Users\Aferoza\Desktop\Aids\5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87" y="1226926"/>
            <a:ext cx="2406263" cy="161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ightning Bolt 27"/>
          <p:cNvSpPr/>
          <p:nvPr/>
        </p:nvSpPr>
        <p:spPr>
          <a:xfrm rot="17804545">
            <a:off x="5168993" y="1680056"/>
            <a:ext cx="1075785" cy="114884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Lightning Bolt 28"/>
          <p:cNvSpPr/>
          <p:nvPr/>
        </p:nvSpPr>
        <p:spPr>
          <a:xfrm rot="17804545">
            <a:off x="4764427" y="3295679"/>
            <a:ext cx="1075785" cy="114884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Lightning Bolt 29"/>
          <p:cNvSpPr/>
          <p:nvPr/>
        </p:nvSpPr>
        <p:spPr>
          <a:xfrm rot="17804545">
            <a:off x="4698380" y="5256539"/>
            <a:ext cx="1075785" cy="1148845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2" grpId="0"/>
      <p:bldP spid="24" grpId="0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43963" y="1582324"/>
            <a:ext cx="534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অনেকদিন ধরে শুকনা কাশি হতে থাকে। 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8" y="1221739"/>
            <a:ext cx="2257425" cy="1842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62" y="5111694"/>
            <a:ext cx="2344384" cy="14999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019495" y="5451809"/>
            <a:ext cx="429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 গায়ে চুলকানি বা ফোস্কা।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3616" y="3859422"/>
            <a:ext cx="316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ঘাড়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বগলে ব্যাথা।  </a:t>
            </a:r>
            <a:endParaRPr lang="en-GB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7" descr="C:\Users\Aferoza\Desktop\Aids\achy-musc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064179"/>
            <a:ext cx="2208200" cy="18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67206" y="130748"/>
            <a:ext cx="612808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এইডস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– ০২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ghtning Bolt 5"/>
          <p:cNvSpPr/>
          <p:nvPr/>
        </p:nvSpPr>
        <p:spPr>
          <a:xfrm rot="17804545">
            <a:off x="5177718" y="1354605"/>
            <a:ext cx="1209551" cy="1391279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 rot="17804545">
            <a:off x="5316781" y="4990397"/>
            <a:ext cx="1275375" cy="174254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Lightning Bolt 21"/>
          <p:cNvSpPr/>
          <p:nvPr/>
        </p:nvSpPr>
        <p:spPr>
          <a:xfrm rot="17804545">
            <a:off x="5329431" y="3379241"/>
            <a:ext cx="1239252" cy="1760746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2" grpId="0"/>
      <p:bldP spid="18" grpId="0"/>
      <p:bldP spid="6" grpId="0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279843" y="7337"/>
            <a:ext cx="60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 কখন ছড়ায় না? 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872" y="2458246"/>
            <a:ext cx="7507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এইডস আক্রান্ত কোনো ব্যক্তির সাথে করমর্দন  করলে।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872" y="1123759"/>
            <a:ext cx="812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এইডস আক্রান্ত কোনো ব্যক্তিকে স্পর্শ করলে।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512" y="3750254"/>
            <a:ext cx="7689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এইডস আক্রান্ত কোনো ব্যক্তির সাথে একই টয়লেট ব্যবহার করলে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9872" y="5061824"/>
            <a:ext cx="7103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 এইডস আক্রান্ত কোনো ব্যক্তিকে কামড় প্রধান কারী মশা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 পোকা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আপনাকে কামড়ালেও এইডস ছড়ায় না।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431" y="5270178"/>
            <a:ext cx="2395147" cy="148441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78" y="374341"/>
            <a:ext cx="2398136" cy="1498835"/>
          </a:xfrm>
          <a:prstGeom prst="rect">
            <a:avLst/>
          </a:prstGeom>
        </p:spPr>
      </p:pic>
      <p:pic>
        <p:nvPicPr>
          <p:cNvPr id="12" name="Picture 3" descr="C:\Users\User\Desktop\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978" y="3590456"/>
            <a:ext cx="2398136" cy="15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78" y="1929591"/>
            <a:ext cx="2398136" cy="16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8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4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501732" y="295498"/>
            <a:ext cx="430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এইডস সম্পর্কে ভুল ধারণা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326" y="1775366"/>
            <a:ext cx="912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এইডস স্বাভাবিক যোগাযোগের মাধ্যমে ছড়িয়ে যেতে পারে।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326" y="3332347"/>
            <a:ext cx="9124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কোনো কুমারী মেয়ের সাথে যৌন সম্পর্ক করলে এইডস থেকে মুক্তি পাওয়া যাবে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326" y="4655786"/>
            <a:ext cx="106284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শুধুমাত্র সমকামী ও মাদকদ্রব্য ব্যবহারকারীরা এইডসে আক্রান্ত হতে পারে।  সম্পর্কে ভুল ধারণা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292" y="790786"/>
            <a:ext cx="2278360" cy="273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86293" y="277997"/>
            <a:ext cx="6098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এইডস ঝুঁকিমুক্ত থাকার উপায়? 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980" y="2567825"/>
            <a:ext cx="715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অনৈতিক শারীরিক সম্পর্কে না জড়ানো।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980" y="1068968"/>
            <a:ext cx="5907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ঝুঁকি পুর্ণ আচরণ পরিহার করা।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3981" y="3794904"/>
            <a:ext cx="741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ধর্মীয় অনুশাসন ও রীতি-নীতি মেনে চলা।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3980" y="5021984"/>
            <a:ext cx="652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রক্ত গ্রহনের পুর্বে রক্ত পরীক্ষা করা।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1630" y="416169"/>
            <a:ext cx="329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0192" y="1411096"/>
            <a:ext cx="5131777" cy="495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FF0000"/>
                </a:solidFill>
              </a:rPr>
              <a:t>নীচের প্রস্নগুলির উত্তর দাও?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5997" y="2337917"/>
            <a:ext cx="9320618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১। H.I.V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ভাইরাস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রক্তের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কোন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কণিকাকে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আক্রমন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r>
              <a:rPr lang="bn-BD" sz="2800" b="1" dirty="0" smtClean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2518" y="3455101"/>
            <a:ext cx="10305357" cy="1090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২। </a:t>
            </a:r>
            <a:r>
              <a:rPr lang="en-US" sz="2800" b="1" dirty="0" smtClean="0">
                <a:solidFill>
                  <a:srgbClr val="002060"/>
                </a:solidFill>
              </a:rPr>
              <a:t>AIDS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মায়ের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শরীর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কয়টি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পর্যায়ে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থেকে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শিশুর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শরীরে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সংক্রমন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হয়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518" y="4844574"/>
            <a:ext cx="9971249" cy="1271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৩। H.I.V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ভাইরাস</a:t>
            </a:r>
            <a:r>
              <a:rPr lang="en-US" sz="2800" b="1" dirty="0" smtClean="0">
                <a:solidFill>
                  <a:srgbClr val="002060"/>
                </a:solidFill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</a:rPr>
              <a:t>মানব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শরীরের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কোথায়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কোথায়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বাস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</a:rPr>
              <a:t>? 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7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9939" y="574430"/>
            <a:ext cx="3036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9135" y="3002250"/>
            <a:ext cx="8337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আক্রান্ত ব্যক্তিদের সেবামুলক কাজের তালিকা 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63" y="1772857"/>
            <a:ext cx="7491188" cy="413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441379">
            <a:off x="4063156" y="3271757"/>
            <a:ext cx="4693268" cy="13182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 হলে জানতে হবে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553914" y="309193"/>
            <a:ext cx="1365739" cy="13921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স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0" name="Heart 19"/>
          <p:cNvSpPr/>
          <p:nvPr/>
        </p:nvSpPr>
        <p:spPr>
          <a:xfrm>
            <a:off x="553914" y="1284887"/>
            <a:ext cx="1324708" cy="15384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বা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1" name="Heart 20"/>
          <p:cNvSpPr/>
          <p:nvPr/>
        </p:nvSpPr>
        <p:spPr>
          <a:xfrm>
            <a:off x="594244" y="2494394"/>
            <a:ext cx="1244048" cy="147972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ই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2" name="Heart 21"/>
          <p:cNvSpPr/>
          <p:nvPr/>
        </p:nvSpPr>
        <p:spPr>
          <a:xfrm>
            <a:off x="537857" y="3623093"/>
            <a:ext cx="1397851" cy="147638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কে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3" name="Heart 22"/>
          <p:cNvSpPr/>
          <p:nvPr/>
        </p:nvSpPr>
        <p:spPr>
          <a:xfrm>
            <a:off x="3252296" y="119902"/>
            <a:ext cx="1832975" cy="16529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</a:rPr>
              <a:t>স্বা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>
            <a:off x="5475750" y="119902"/>
            <a:ext cx="1509761" cy="16529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>
                <a:solidFill>
                  <a:srgbClr val="FFFF00"/>
                </a:solidFill>
              </a:rPr>
              <a:t>গ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5" name="Heart 24"/>
          <p:cNvSpPr/>
          <p:nvPr/>
        </p:nvSpPr>
        <p:spPr>
          <a:xfrm>
            <a:off x="7204539" y="70180"/>
            <a:ext cx="1416262" cy="15972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ত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6" name="Heart 25"/>
          <p:cNvSpPr/>
          <p:nvPr/>
        </p:nvSpPr>
        <p:spPr>
          <a:xfrm>
            <a:off x="8995090" y="140449"/>
            <a:ext cx="1167974" cy="167933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FF00"/>
                </a:solidFill>
              </a:rPr>
              <a:t>ম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7" t="8490" r="7155"/>
          <a:stretch/>
        </p:blipFill>
        <p:spPr>
          <a:xfrm>
            <a:off x="2854793" y="1751004"/>
            <a:ext cx="7585560" cy="4155391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10297766" y="361368"/>
            <a:ext cx="1714315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50000">
              <a:schemeClr val="bg1">
                <a:lumMod val="95000"/>
                <a:shade val="67500"/>
                <a:satMod val="11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06737" y="59763"/>
            <a:ext cx="19050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5238" y="1845301"/>
            <a:ext cx="875294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কণিকার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2026" y="3577925"/>
            <a:ext cx="2921996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সঠিক 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01688" y="4734350"/>
            <a:ext cx="1376219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1.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18906" y="4738438"/>
            <a:ext cx="160560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  ii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8122" y="4734350"/>
            <a:ext cx="17064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iii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60164" y="2742390"/>
            <a:ext cx="27271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লোহিত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9483" r="20043" b="11052"/>
          <a:stretch/>
        </p:blipFill>
        <p:spPr>
          <a:xfrm>
            <a:off x="4494122" y="788476"/>
            <a:ext cx="1234667" cy="101312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13489" y="2813847"/>
            <a:ext cx="27271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65886" y="2742390"/>
            <a:ext cx="253033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4241542" y="4821475"/>
            <a:ext cx="505160" cy="55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4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38" grpId="0"/>
      <p:bldP spid="41" grpId="0"/>
      <p:bldP spid="42" grpId="0"/>
      <p:bldP spid="43" grpId="0"/>
      <p:bldP spid="45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6000">
              <a:srgbClr val="E4E46A"/>
            </a:gs>
            <a:gs pos="91350">
              <a:srgbClr val="EBEBEB"/>
            </a:gs>
            <a:gs pos="0">
              <a:srgbClr val="FFFF00"/>
            </a:gs>
            <a:gs pos="50000">
              <a:schemeClr val="bg1">
                <a:lumMod val="95000"/>
                <a:shade val="67500"/>
                <a:satMod val="11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0836" y="101575"/>
            <a:ext cx="2078425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1991" y="2343652"/>
            <a:ext cx="192755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ইনফ্লুয়েঞ্জা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3269" y="2364229"/>
            <a:ext cx="242927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7868" y="2404355"/>
            <a:ext cx="235521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নিউমোকক্কাস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51254" y="2404355"/>
            <a:ext cx="183877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en-US" sz="2800" b="1" baseline="-2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</a:t>
            </a:r>
            <a:endParaRPr lang="en-GB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788" y="1547299"/>
            <a:ext cx="974413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২.চিত্রের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আক্রমণের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366" y="3108257"/>
            <a:ext cx="547147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কোনটির জন্য এইডস হতে পারে?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11738" y="4589505"/>
            <a:ext cx="13348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01" y="3842203"/>
            <a:ext cx="1755927" cy="88771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080837" y="4841597"/>
            <a:ext cx="11669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49127" y="4829840"/>
            <a:ext cx="122669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0788" y="5267828"/>
            <a:ext cx="27271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GB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55" y="154274"/>
            <a:ext cx="1737922" cy="14184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50615" y="6085611"/>
            <a:ext cx="13348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47543" y="6019400"/>
            <a:ext cx="13348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50308" y="6019401"/>
            <a:ext cx="133487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25" y="3701789"/>
            <a:ext cx="1546697" cy="8877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8"/>
          <a:stretch/>
        </p:blipFill>
        <p:spPr>
          <a:xfrm>
            <a:off x="2643651" y="3766587"/>
            <a:ext cx="1167114" cy="75812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295019" y="6293196"/>
            <a:ext cx="671538" cy="39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3810766" y="2370524"/>
            <a:ext cx="366268" cy="51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5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41" grpId="0"/>
      <p:bldP spid="42" grpId="0"/>
      <p:bldP spid="43" grpId="0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82000">
              <a:srgbClr val="FFC000"/>
            </a:gs>
            <a:gs pos="68000">
              <a:schemeClr val="bg1">
                <a:lumMod val="95000"/>
                <a:shade val="100000"/>
                <a:satMod val="11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1842" y="848462"/>
            <a:ext cx="2514600" cy="769441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690" y="2482515"/>
            <a:ext cx="1090462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বিশ্ব এইডস দিবস পালনের জন্য একটি কর্মসূচী পোস্টার পেপারে লিখে শ্রেণিকক্ষে উপস্থাপন কর।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56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82000">
              <a:srgbClr val="FFC000"/>
            </a:gs>
            <a:gs pos="68000">
              <a:schemeClr val="bg1">
                <a:lumMod val="95000"/>
                <a:shade val="100000"/>
                <a:satMod val="11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4905" y="0"/>
            <a:ext cx="422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1" y="1582615"/>
            <a:ext cx="5606616" cy="41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82000">
              <a:srgbClr val="FFC000"/>
            </a:gs>
            <a:gs pos="68000">
              <a:schemeClr val="bg1">
                <a:lumMod val="95000"/>
                <a:shade val="100000"/>
                <a:satMod val="115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1"/>
            <a:ext cx="5292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/>
              <a:t>কৃতজ্ঞতা স্বীকার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84105" y="2810451"/>
            <a:ext cx="3976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/>
              <a:t>১। গুগল</a:t>
            </a:r>
          </a:p>
          <a:p>
            <a:r>
              <a:rPr lang="bn-BD" sz="3600" b="1" dirty="0"/>
              <a:t>২। ইউ টিউব</a:t>
            </a:r>
          </a:p>
          <a:p>
            <a:r>
              <a:rPr lang="bn-BD" sz="3600" b="1" dirty="0"/>
              <a:t>৩। এন, সি, টি, বি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85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7785"/>
            <a:ext cx="3188004" cy="34779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394602" y="3429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৯ম-১০ম </a:t>
            </a:r>
            <a:r>
              <a:rPr lang="en-US" sz="2000" b="1" dirty="0" err="1" smtClean="0"/>
              <a:t>শ্রেণি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399936" y="1481975"/>
            <a:ext cx="4099158" cy="4170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     ৯ম-১০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  শারীরিক শিক্ষা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   6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5মিনিট  </a:t>
            </a:r>
          </a:p>
          <a:p>
            <a:pPr>
              <a:buNone/>
            </a:pPr>
            <a:endParaRPr lang="en-US" sz="4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906715" y="152401"/>
            <a:ext cx="4114800" cy="1119554"/>
          </a:xfrm>
          <a:prstGeom prst="horizontalScroll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41116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5966" y="180951"/>
            <a:ext cx="4346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056" y="1434018"/>
            <a:ext cx="47062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আমজাদ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হোসেন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আমরিয়া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ইসলামিয়া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 : </a:t>
            </a:r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hlinkClick r:id="rId3"/>
              </a:rPr>
              <a:t>amzadhrasel</a:t>
            </a:r>
            <a:r>
              <a:rPr lang="en-US" b="1" dirty="0">
                <a:solidFill>
                  <a:srgbClr val="C00000"/>
                </a:solidFill>
                <a:cs typeface="NikoshBAN" pitchFamily="2" charset="0"/>
                <a:hlinkClick r:id="rId3"/>
              </a:rPr>
              <a:t>1981@gmail.com</a:t>
            </a:r>
            <a:r>
              <a:rPr lang="en-US" b="1" dirty="0">
                <a:solidFill>
                  <a:srgbClr val="C00000"/>
                </a:solidFill>
                <a:cs typeface="NikoshBAN" pitchFamily="2" charset="0"/>
              </a:rPr>
              <a:t>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28" y="1388061"/>
            <a:ext cx="3698321" cy="329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22117"/>
            <a:ext cx="8068942" cy="38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441379">
            <a:off x="3288036" y="2074600"/>
            <a:ext cx="4693268" cy="13182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বাঁচতে হলে জানতে হবে </a:t>
            </a:r>
            <a:endParaRPr lang="en-US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9" y="4778549"/>
            <a:ext cx="4005749" cy="15298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0213" y="1910900"/>
            <a:ext cx="2676525" cy="22786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1" y="4933880"/>
            <a:ext cx="3918971" cy="1519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7528" y="38247"/>
            <a:ext cx="5295964" cy="650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</a:rPr>
              <a:t>নীচের ছবিগুলি লক্ষ্য কর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7512860" y="2115153"/>
            <a:ext cx="2374471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7849" y="2369331"/>
            <a:ext cx="4267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এইডস 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98" y="563639"/>
            <a:ext cx="352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i="1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2" t="5453" r="22200" b="18318"/>
          <a:stretch/>
        </p:blipFill>
        <p:spPr bwMode="auto">
          <a:xfrm>
            <a:off x="1565146" y="2115153"/>
            <a:ext cx="2374471" cy="23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4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3699" y="1552451"/>
            <a:ext cx="4735519" cy="70788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752" y="2654430"/>
            <a:ext cx="433197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এইড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কি তা বলতে পারবে?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3752" y="3456323"/>
            <a:ext cx="767285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এইডস সংক্রমিত হ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1418" y="396358"/>
            <a:ext cx="2613745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81419" y="548758"/>
            <a:ext cx="2359326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780" y="5070224"/>
            <a:ext cx="687054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এইডস রোগ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বিশ্লেষণ করতে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9780" y="4257894"/>
            <a:ext cx="551652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এইডস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এর লক্ষণসমূহ চিহ্নিত করতে 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0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7152" y="475717"/>
            <a:ext cx="4091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নীচের ভিডিওটি দেখি 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991003"/>
              </p:ext>
            </p:extLst>
          </p:nvPr>
        </p:nvGraphicFramePr>
        <p:xfrm>
          <a:off x="5702300" y="2665413"/>
          <a:ext cx="4714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Packager Shell Object" showAsIcon="1" r:id="rId4" imgW="471600" imgH="491040" progId="Package">
                  <p:embed/>
                </p:oleObj>
              </mc:Choice>
              <mc:Fallback>
                <p:oleObj name="Packager Shell Object" showAsIcon="1" r:id="rId4" imgW="4716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2300" y="2665413"/>
                        <a:ext cx="4714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4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30504" y="669973"/>
            <a:ext cx="2124114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272" y="2232678"/>
            <a:ext cx="1042282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এইডস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পুর্ণ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Acquired Immune Deficiency Syndrome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শ্বেত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অসুখে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ভুগতে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HIV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ন্ত  এ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AIDS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</TotalTime>
  <Words>902</Words>
  <Application>Microsoft Office PowerPoint</Application>
  <PresentationFormat>Widescreen</PresentationFormat>
  <Paragraphs>145</Paragraphs>
  <Slides>24</Slides>
  <Notes>16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Rasel</cp:lastModifiedBy>
  <cp:revision>177</cp:revision>
  <dcterms:created xsi:type="dcterms:W3CDTF">2015-11-01T13:29:14Z</dcterms:created>
  <dcterms:modified xsi:type="dcterms:W3CDTF">2020-03-04T04:13:04Z</dcterms:modified>
</cp:coreProperties>
</file>