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6" r:id="rId4"/>
    <p:sldId id="261" r:id="rId5"/>
    <p:sldId id="272" r:id="rId6"/>
    <p:sldId id="293" r:id="rId7"/>
    <p:sldId id="289" r:id="rId8"/>
    <p:sldId id="273" r:id="rId9"/>
    <p:sldId id="274" r:id="rId10"/>
    <p:sldId id="291" r:id="rId11"/>
    <p:sldId id="294" r:id="rId12"/>
    <p:sldId id="292" r:id="rId13"/>
    <p:sldId id="276" r:id="rId14"/>
    <p:sldId id="277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eKgKxYwA0mh083EcTe++pg==" hashData="8gLKNsO1xFiFt2Y0n/ClsYPe0dwvyz1UFj5m2wNGyVctzPSQT3fCKTPJUHBnuKsKmtAmqZscchHdR800ddfM6Q=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4DB2F0-1D53-42B7-9591-0AA57AC985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6C27914-7601-4C87-8493-1869C81CA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E3B8F7-D807-4AE2-902B-2D611D51E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C4FBCB5-F6B2-4A6D-8705-47B11210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2EF36-FA03-459F-8984-9442C51FA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396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834C40-31FB-41F2-9305-5133B65C1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77479CE-70D7-4E33-A3B4-419D6F515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D4EACC-CEF0-4CB6-B365-4AD05ACA1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F20E40-3F9B-4F46-8F5B-1E0CD72D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67DADB7-3686-4426-B774-A2B7BCD0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501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2AD04F-73BE-453C-AB75-C4754694D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83EE3FF-40A7-47AF-9922-D66DC89C7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55E9E4-3CD4-4831-8C65-B15427F5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6F6FB3-B3FC-45F2-A278-4CE7BD5A5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5E2F5D-3578-4AC0-B842-BA7085A44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38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492F2-6D81-43B9-82AA-A043395AA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3E2BDA-CD38-49AF-8589-461EFEF17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EA713A-0C5D-4C4D-85D6-DC6B4BB8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DA811C-39C9-4356-B15F-30766B3A4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6A397B-3B76-4D14-A0A9-11D9C87A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2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58E68F-1B09-4DE8-B399-C1E0EE19E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CAB8A9-596E-4454-AB02-6F3F149F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5BA90F-C347-4C87-95DC-EEEEAFB6F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7DFC97-E5F0-4AA0-961E-E5253FECC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C6C33E-2B20-4093-9FB4-A32A88AD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9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60963B-1A0F-495E-8DAE-A40FB6877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4C5529E-5513-4315-AB1D-55472B103A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C528850-94C6-4028-BEEE-35927C29C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8A4B64-9DE5-484C-973F-E0245D6D5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FB1B516-FC63-48CB-AE2C-15E5FFB75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3182479-B5A3-4549-9757-762A555F5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110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366251-9DA4-4FF6-81F4-15A1C7BE3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84B5DBF-CA06-4AFF-A2B1-A8E718D37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0692FBE-E0C4-481C-B788-0F1F8E26B9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ADFBCD5-DB2C-4F61-931C-37243F497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5034F7-ECFA-4AFB-99C1-AE641BFD3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EE41D50-A2AB-4151-92AB-9DC151F48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120782-BF2C-4190-99FC-FBF0A03D8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E6A1A26-A48C-4478-99C8-3B7D8A4FF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45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FF115-3B1A-4DA7-9498-CE15C7444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92ED2EA-DABF-4A87-8D1A-AB70E82E0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FBD6922-BEB0-4B0A-B271-25B8F13F9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8AA86E1-903A-4380-AE32-2A1E300AF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7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25EA87F-1356-4980-A9EB-BF00C7EC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0916CDC-DED0-42AC-952E-EF8BF740F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2BB0CA-C42E-46C3-A533-75747BC1B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251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AEBEC0-EE71-4EEB-9750-B94138E6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72BE66-EE17-496A-B3AF-04CD4F581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8737FA6-F2A8-4244-AA04-53C13017B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68D67F-1613-4BBD-A943-9B4F4835B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0BBAAFA-C01C-4050-AFD5-CF2AC54B4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FD0221-6A07-46B7-9765-75D92CF2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1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839BA0-832E-4D87-8013-6311497F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DF3F935-2C87-49AA-888E-1FCCE1CF8B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C2DC80E-F960-49EF-BE19-8E8631B65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BC44AF-7967-4269-8421-6A4950A8C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3B225D-B6FD-4417-BA57-5AA8C4AC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521090-1EC1-40E5-AC95-847A86F7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2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48CE60-D97E-4797-BD66-D586E9F64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627B7B-6857-4F1D-945D-409B62B03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9B4AA40-7647-4CF4-8E23-B9993F2C4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FEC95E-31CE-43CD-ADDE-408AB9555971}" type="datetimeFigureOut">
              <a:rPr lang="en-US" smtClean="0"/>
              <a:t>3/30/2020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EC16E8-ADDE-4AC1-B75E-CBD4EBCE6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C12395-73FC-4957-9813-8E47351FE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A8CB1-FB89-41CD-B295-9D742DD295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6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croll: Horizontal 6">
            <a:extLst>
              <a:ext uri="{FF2B5EF4-FFF2-40B4-BE49-F238E27FC236}">
                <a16:creationId xmlns:a16="http://schemas.microsoft.com/office/drawing/2014/main" xmlns="" id="{2DB1C9E1-1151-4D94-9C85-5B805E47DEBB}"/>
              </a:ext>
            </a:extLst>
          </p:cNvPr>
          <p:cNvSpPr/>
          <p:nvPr/>
        </p:nvSpPr>
        <p:spPr>
          <a:xfrm>
            <a:off x="3009900" y="0"/>
            <a:ext cx="6343650" cy="2362200"/>
          </a:xfrm>
          <a:prstGeom prst="horizontalScroll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3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 গ ত ম</a:t>
            </a:r>
          </a:p>
        </p:txBody>
      </p:sp>
      <p:sp>
        <p:nvSpPr>
          <p:cNvPr id="3" name="Regular Pentagon 2"/>
          <p:cNvSpPr/>
          <p:nvPr/>
        </p:nvSpPr>
        <p:spPr>
          <a:xfrm>
            <a:off x="3771900" y="2362200"/>
            <a:ext cx="4819650" cy="4267200"/>
          </a:xfrm>
          <a:prstGeom prst="pentagon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gular Pentagon 8"/>
          <p:cNvSpPr/>
          <p:nvPr/>
        </p:nvSpPr>
        <p:spPr>
          <a:xfrm rot="16200000">
            <a:off x="7429500" y="1924050"/>
            <a:ext cx="6858000" cy="3009900"/>
          </a:xfrm>
          <a:prstGeom prst="pent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gular Pentagon 9"/>
          <p:cNvSpPr/>
          <p:nvPr/>
        </p:nvSpPr>
        <p:spPr>
          <a:xfrm rot="5400000">
            <a:off x="-1924050" y="1924050"/>
            <a:ext cx="6858000" cy="3009900"/>
          </a:xfrm>
          <a:prstGeom prst="pentago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4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EBF427-FC72-4EE2-A4F2-ADD5EE46E8E0}"/>
              </a:ext>
            </a:extLst>
          </p:cNvPr>
          <p:cNvSpPr txBox="1"/>
          <p:nvPr/>
        </p:nvSpPr>
        <p:spPr>
          <a:xfrm>
            <a:off x="209550" y="4248150"/>
            <a:ext cx="56388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ছোট ভাইবোনদের নিয়ে খেলা করা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075D9E-9BF8-4572-8AE2-1B6D2CC586A3}"/>
              </a:ext>
            </a:extLst>
          </p:cNvPr>
          <p:cNvSpPr txBox="1"/>
          <p:nvPr/>
        </p:nvSpPr>
        <p:spPr>
          <a:xfrm>
            <a:off x="6096000" y="4252555"/>
            <a:ext cx="58102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গৃহপালিত প্রাণী মাঠে চারণ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92B4E4-249F-4546-A670-667F5D3B389B}"/>
              </a:ext>
            </a:extLst>
          </p:cNvPr>
          <p:cNvSpPr txBox="1"/>
          <p:nvPr/>
        </p:nvSpPr>
        <p:spPr>
          <a:xfrm>
            <a:off x="0" y="5316200"/>
            <a:ext cx="12192000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শিশু পরিবারে ছোট ভাইবোনদের নিয়ে খেলা করে থাকে এবং অনেক শিশু পরিবারের গৃহপালিত প্রাণী যেমন গরু, ছাগল ইত্যাদি মাঠে চারণ করে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এগুলো বেড়ে উঠতে সহায়তা করে থাকে।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AutoShape 6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শিশুর আত্মবিশ্বাস বাড়াতে করুন এই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" y="312738"/>
            <a:ext cx="5551488" cy="37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ওই যে ডাকে হারিয়ে যাওয়া শৈশব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738"/>
            <a:ext cx="5810249" cy="37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96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EBF427-FC72-4EE2-A4F2-ADD5EE46E8E0}"/>
              </a:ext>
            </a:extLst>
          </p:cNvPr>
          <p:cNvSpPr txBox="1"/>
          <p:nvPr/>
        </p:nvSpPr>
        <p:spPr>
          <a:xfrm>
            <a:off x="209550" y="4248150"/>
            <a:ext cx="56388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বাড়িতে গাছের চারা রোপন করা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075D9E-9BF8-4572-8AE2-1B6D2CC586A3}"/>
              </a:ext>
            </a:extLst>
          </p:cNvPr>
          <p:cNvSpPr txBox="1"/>
          <p:nvPr/>
        </p:nvSpPr>
        <p:spPr>
          <a:xfrm>
            <a:off x="6096000" y="4252555"/>
            <a:ext cx="581024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0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থালা বাটি পরিষ্কার করা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92B4E4-249F-4546-A670-667F5D3B389B}"/>
              </a:ext>
            </a:extLst>
          </p:cNvPr>
          <p:cNvSpPr txBox="1"/>
          <p:nvPr/>
        </p:nvSpPr>
        <p:spPr>
          <a:xfrm>
            <a:off x="0" y="5316200"/>
            <a:ext cx="1219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শিশু </a:t>
            </a:r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বাড়িতে চারা রোপন করে এবং মাকে রান্না ঘরের থালা বাসন ধৌত করতে সহায়তা করে থাকে।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AutoShape 6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শিশুর আত্মবিশ্বাস বাড়াতে করুন এই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4" name="Picture 2" descr="On Arbor Day Plant the Right Tree - Mam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312739"/>
            <a:ext cx="5638800" cy="37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বাসন পরিষ্কারের সরঞ্জাম | 230812 | কালের 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বাসন পরিষ্কারের সরঞ্জাম | 230812 | কালের 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2739"/>
            <a:ext cx="5810249" cy="3706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76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962150" cy="68580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</a:t>
            </a:r>
            <a:r>
              <a:rPr lang="bn-IN" sz="60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6000" b="1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A15A6FA-18C9-4470-8468-5F2512ABF074}"/>
              </a:ext>
            </a:extLst>
          </p:cNvPr>
          <p:cNvSpPr/>
          <p:nvPr/>
        </p:nvSpPr>
        <p:spPr>
          <a:xfrm>
            <a:off x="2598057" y="4276270"/>
            <a:ext cx="8853713" cy="216852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বাড়িতে শিশু কী কী কাজে তার মা বাবাকে সহায়তা করে তার একটি তালিকা তৈরী করো।</a:t>
            </a:r>
            <a:endParaRPr lang="en-US" sz="4800" dirty="0"/>
          </a:p>
        </p:txBody>
      </p:sp>
      <p:pic>
        <p:nvPicPr>
          <p:cNvPr id="9218" name="Picture 2" descr="৮ম শ্রেণির,বিজ্ঞান মাল্টিমিডিয়া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3" r="51823" b="1"/>
          <a:stretch/>
        </p:blipFill>
        <p:spPr bwMode="auto">
          <a:xfrm>
            <a:off x="2598057" y="177800"/>
            <a:ext cx="8853713" cy="389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323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D9615C6-2F3B-439D-AD0B-B79A54EA95DC}"/>
              </a:ext>
            </a:extLst>
          </p:cNvPr>
          <p:cNvSpPr/>
          <p:nvPr/>
        </p:nvSpPr>
        <p:spPr>
          <a:xfrm>
            <a:off x="2771775" y="0"/>
            <a:ext cx="6648450" cy="1219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6600" dirty="0">
                <a:solidFill>
                  <a:schemeClr val="tx2">
                    <a:lumMod val="50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বইয়ের সাথে সংযোগ</a:t>
            </a:r>
            <a:endParaRPr lang="en-US" sz="6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A15A6FA-18C9-4470-8468-5F2512ABF074}"/>
              </a:ext>
            </a:extLst>
          </p:cNvPr>
          <p:cNvSpPr/>
          <p:nvPr/>
        </p:nvSpPr>
        <p:spPr>
          <a:xfrm>
            <a:off x="4248150" y="2571748"/>
            <a:ext cx="3067050" cy="27622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6600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পৃষ্ঠা নং  </a:t>
            </a:r>
            <a:r>
              <a:rPr lang="bn-IN" sz="66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৩৪-৩৫</a:t>
            </a:r>
            <a:endParaRPr lang="en-US" sz="6600"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34" y="1533185"/>
            <a:ext cx="3448532" cy="4839376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409" y="1533185"/>
            <a:ext cx="3448532" cy="47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4316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47F9E97-91EA-4C68-A56F-C3A31537ADE9}"/>
              </a:ext>
            </a:extLst>
          </p:cNvPr>
          <p:cNvSpPr txBox="1"/>
          <p:nvPr/>
        </p:nvSpPr>
        <p:spPr>
          <a:xfrm>
            <a:off x="2847108" y="498428"/>
            <a:ext cx="5763491" cy="132343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r>
              <a:rPr lang="en-US" sz="36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4CDBAD-BA13-4471-AA55-40F73765C6F5}"/>
              </a:ext>
            </a:extLst>
          </p:cNvPr>
          <p:cNvSpPr txBox="1"/>
          <p:nvPr/>
        </p:nvSpPr>
        <p:spPr>
          <a:xfrm>
            <a:off x="1046017" y="3278276"/>
            <a:ext cx="10345882" cy="7694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4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বাড়িতে তুমি মা-বাবাকে কিভাবে সহায়তা করবে লিখ।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66FA24-A2DA-4341-BDA3-FBC4DF0BDB98}"/>
              </a:ext>
            </a:extLst>
          </p:cNvPr>
          <p:cNvSpPr txBox="1"/>
          <p:nvPr/>
        </p:nvSpPr>
        <p:spPr>
          <a:xfrm>
            <a:off x="874567" y="2176406"/>
            <a:ext cx="7481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54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নিচের প্রশ্নগুলোর উত্তর লিখ । </a:t>
            </a:r>
            <a:endParaRPr lang="en-US" sz="54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3DC825-51B5-489B-A240-98B85602747B}"/>
              </a:ext>
            </a:extLst>
          </p:cNvPr>
          <p:cNvSpPr txBox="1"/>
          <p:nvPr/>
        </p:nvSpPr>
        <p:spPr>
          <a:xfrm>
            <a:off x="1046017" y="4564209"/>
            <a:ext cx="10345883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</a:t>
            </a:r>
            <a:r>
              <a:rPr lang="bn-I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তুমি প্রতিদিন বাড়িতে কী কী কাজ করতে চাও তার একটি তালিকা তৈরী করো।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5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9B1F5C34-2022-452E-8625-590F36CEA7CF}"/>
              </a:ext>
            </a:extLst>
          </p:cNvPr>
          <p:cNvSpPr/>
          <p:nvPr/>
        </p:nvSpPr>
        <p:spPr>
          <a:xfrm>
            <a:off x="3105150" y="628650"/>
            <a:ext cx="5581650" cy="1676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66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পরিকল্পিত কাজ</a:t>
            </a:r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5CF2C7-6275-4ABE-AC5C-4E833794AD9C}"/>
              </a:ext>
            </a:extLst>
          </p:cNvPr>
          <p:cNvSpPr/>
          <p:nvPr/>
        </p:nvSpPr>
        <p:spPr>
          <a:xfrm>
            <a:off x="457200" y="2914650"/>
            <a:ext cx="11277600" cy="291465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54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তুমি </a:t>
            </a:r>
            <a:r>
              <a:rPr lang="bn-IN" sz="5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তোমার </a:t>
            </a:r>
            <a:r>
              <a:rPr lang="bn-IN" sz="5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বাড়িতে </a:t>
            </a:r>
            <a:r>
              <a:rPr lang="bn-IN" sz="5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 বাবাকে কী কী কাজে সহায়তা করো তা </a:t>
            </a:r>
            <a:r>
              <a:rPr lang="bn-IN" sz="54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তোমার নিজের ভাষায় </a:t>
            </a:r>
            <a:r>
              <a:rPr lang="bn-IN" sz="5400" b="1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লিখে </a:t>
            </a:r>
            <a:r>
              <a:rPr lang="bn-IN" sz="5400" b="1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আনবে।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3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8A299CC-A3AF-427D-BDBB-30C5D20EDD1A}"/>
              </a:ext>
            </a:extLst>
          </p:cNvPr>
          <p:cNvSpPr txBox="1"/>
          <p:nvPr/>
        </p:nvSpPr>
        <p:spPr>
          <a:xfrm>
            <a:off x="485758" y="3429000"/>
            <a:ext cx="645798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19900" b="1" dirty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9900" b="1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42" name="Picture 2" descr="Walking-man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920" y="0"/>
            <a:ext cx="5673080" cy="660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510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border clipart black and white vector black and white stock Images of Bamboo Border Black And White - #SpaceHero vector black and white 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3350"/>
            <a:ext cx="12192000" cy="71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14850" y="262235"/>
            <a:ext cx="3276600" cy="1107996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600" dirty="0"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6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23680" y="2189381"/>
            <a:ext cx="1997469" cy="181588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83775" y="1543051"/>
            <a:ext cx="2514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>
                <a:latin typeface="NikoshBAN" pitchFamily="2" charset="0"/>
                <a:cs typeface="NikoshBAN" pitchFamily="2" charset="0"/>
              </a:rPr>
              <a:t>শিক্ষক পরিচিতি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57301" y="4140308"/>
            <a:ext cx="4060444" cy="206210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মো: ইমরান হোসেইন চৌধুরী</a:t>
            </a: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সহকারি শিক্ষক</a:t>
            </a: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কালিনগর স: প্রা: বিদ্যালয়</a:t>
            </a:r>
          </a:p>
          <a:p>
            <a:pPr algn="ctr"/>
            <a:r>
              <a:rPr lang="bn-IN" sz="3200" dirty="0">
                <a:latin typeface="NikoshBAN" pitchFamily="2" charset="0"/>
                <a:cs typeface="NikoshBAN" pitchFamily="2" charset="0"/>
              </a:rPr>
              <a:t>কানাইঘাট, সিলেট।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3784" y="1622980"/>
            <a:ext cx="2514600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69457" y="4010665"/>
            <a:ext cx="4732014" cy="26161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শ্রেণি: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তৃতীয়</a:t>
            </a:r>
          </a:p>
          <a:p>
            <a:r>
              <a:rPr lang="bn-IN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বিষয়: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বাংলাদেশ ও বিশ্বপরিচয়</a:t>
            </a:r>
          </a:p>
          <a:p>
            <a:r>
              <a:rPr lang="bn-IN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পাঠ: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সামাজিক পরিবেশের উন্নয়ন</a:t>
            </a:r>
            <a:endParaRPr lang="bn-IN" sz="3200" dirty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পাঠ্যাংশ: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বাড়িতে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সাহায্য করা</a:t>
            </a:r>
            <a:endParaRPr lang="bn-IN" sz="2000" dirty="0">
              <a:latin typeface="NikoshBAN" pitchFamily="2" charset="0"/>
              <a:cs typeface="NikoshBAN" pitchFamily="2" charset="0"/>
            </a:endParaRPr>
          </a:p>
          <a:p>
            <a:r>
              <a:rPr lang="bn-IN" sz="3200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সময়: </a:t>
            </a:r>
            <a:r>
              <a:rPr lang="bn-IN" sz="3200" dirty="0">
                <a:latin typeface="NikoshBAN" pitchFamily="2" charset="0"/>
                <a:cs typeface="NikoshBAN" pitchFamily="2" charset="0"/>
              </a:rPr>
              <a:t>৪০ মিনিট</a:t>
            </a:r>
          </a:p>
        </p:txBody>
      </p:sp>
      <p:pic>
        <p:nvPicPr>
          <p:cNvPr id="1028" name="Picture 4" descr="Image result for boo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84" y="2345360"/>
            <a:ext cx="2438398" cy="148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924550" y="2166298"/>
            <a:ext cx="0" cy="378270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57900" y="2216151"/>
            <a:ext cx="0" cy="37827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10250" y="2228851"/>
            <a:ext cx="0" cy="37827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978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Multidocument 3">
            <a:extLst>
              <a:ext uri="{FF2B5EF4-FFF2-40B4-BE49-F238E27FC236}">
                <a16:creationId xmlns:a16="http://schemas.microsoft.com/office/drawing/2014/main" xmlns="" id="{C5986BC5-676A-4B2A-9F6F-668811DAB911}"/>
              </a:ext>
            </a:extLst>
          </p:cNvPr>
          <p:cNvSpPr/>
          <p:nvPr/>
        </p:nvSpPr>
        <p:spPr>
          <a:xfrm>
            <a:off x="3543300" y="206615"/>
            <a:ext cx="5162550" cy="1952225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11500" dirty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115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89439E3-B8BB-4EDD-ADE1-403A0B2FC939}"/>
              </a:ext>
            </a:extLst>
          </p:cNvPr>
          <p:cNvSpPr/>
          <p:nvPr/>
        </p:nvSpPr>
        <p:spPr>
          <a:xfrm>
            <a:off x="742950" y="2689305"/>
            <a:ext cx="10972800" cy="1295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৯.১.১ পরিবারের দৈনন্দিন কাজ পর্যবেক্ষন করে তালিকা তৈরী করবে।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25DDB3D-236C-4374-A869-093292E86AA9}"/>
              </a:ext>
            </a:extLst>
          </p:cNvPr>
          <p:cNvSpPr/>
          <p:nvPr/>
        </p:nvSpPr>
        <p:spPr>
          <a:xfrm>
            <a:off x="742950" y="4499055"/>
            <a:ext cx="10972800" cy="1295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IN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৯.১.২ পরিবারের উন্নয়নে প্রয়োজনীয় কাজ শনাক্ত করতে পারবে।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6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7988" y="614199"/>
            <a:ext cx="78284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dirty="0">
                <a:latin typeface="NikoshBAN" panose="02000000000000000000" pitchFamily="2" charset="0"/>
                <a:cs typeface="NikoshBAN" panose="02000000000000000000" pitchFamily="2" charset="0"/>
              </a:rPr>
              <a:t>চলো একটা ভিডিও দেখি...। </a:t>
            </a:r>
            <a:r>
              <a:rPr lang="en-US" sz="6600" dirty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xmlns="" id="{BF0D3337-0E03-419B-9F8E-C6B562F8075D}"/>
              </a:ext>
            </a:extLst>
          </p:cNvPr>
          <p:cNvSpPr/>
          <p:nvPr/>
        </p:nvSpPr>
        <p:spPr>
          <a:xfrm rot="19965694">
            <a:off x="369762" y="1746795"/>
            <a:ext cx="1929551" cy="1417309"/>
          </a:xfrm>
          <a:prstGeom prst="horizontalScroll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600" dirty="0"/>
              <a:t>আবেগ সৃষ্টি</a:t>
            </a:r>
            <a:endParaRPr lang="en-US" sz="3600" dirty="0"/>
          </a:p>
        </p:txBody>
      </p:sp>
      <p:sp>
        <p:nvSpPr>
          <p:cNvPr id="2" name="Right Arrow 1"/>
          <p:cNvSpPr/>
          <p:nvPr/>
        </p:nvSpPr>
        <p:spPr>
          <a:xfrm rot="20792625">
            <a:off x="152399" y="4362450"/>
            <a:ext cx="2352675" cy="11620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এখানে ক্লিক করুন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316720"/>
              </p:ext>
            </p:extLst>
          </p:nvPr>
        </p:nvGraphicFramePr>
        <p:xfrm>
          <a:off x="2607988" y="2946069"/>
          <a:ext cx="8391524" cy="1997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Packager Shell Object" showAsIcon="1" r:id="rId3" imgW="10606680" imgH="685800" progId="Package">
                  <p:embed/>
                </p:oleObj>
              </mc:Choice>
              <mc:Fallback>
                <p:oleObj name="Packager Shell Object" showAsIcon="1" r:id="rId3" imgW="106066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7988" y="2946069"/>
                        <a:ext cx="8391524" cy="1997406"/>
                      </a:xfrm>
                      <a:prstGeom prst="rect">
                        <a:avLst/>
                      </a:prstGeom>
                      <a:ln cmpd="sng">
                        <a:solidFill>
                          <a:schemeClr val="dk1">
                            <a:alpha val="76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984027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1726850"/>
            <a:ext cx="11296650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5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bn-IN" sz="5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বাড়িতে </a:t>
            </a:r>
            <a:r>
              <a:rPr lang="bn-IN" sz="5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শিশুরা কী কী কাজ করে?</a:t>
            </a:r>
            <a:r>
              <a:rPr lang="en-US" sz="5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54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4309765"/>
            <a:ext cx="1129665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২। আমরা কীভাবে বাবা মাকে সাহায্য করতে পারি?</a:t>
            </a: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xmlns="" id="{008FE66F-B82B-42B8-8ECB-335111FC55E5}"/>
              </a:ext>
            </a:extLst>
          </p:cNvPr>
          <p:cNvSpPr/>
          <p:nvPr/>
        </p:nvSpPr>
        <p:spPr>
          <a:xfrm>
            <a:off x="3314700" y="247650"/>
            <a:ext cx="5734050" cy="1257300"/>
          </a:xfrm>
          <a:prstGeom prst="flowChartPrepar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5400" dirty="0">
                <a:latin typeface="NikoshBAN" panose="02000000000000000000" pitchFamily="2" charset="0"/>
                <a:cs typeface="NikoshBAN" panose="02000000000000000000" pitchFamily="2" charset="0"/>
              </a:rPr>
              <a:t>পূর্বজ্ঞান যাচাই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2812700"/>
            <a:ext cx="11296650" cy="1200329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উত্তর: 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বাড়িতে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শিশুরা ঘর মোছা, মেঝে পরিষ্কার করা, থাল বাসন ধৌত করা, সবজি বাগানে পানি দেওয়া ইত্যাদি কাজ করে থাকে।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5346350"/>
            <a:ext cx="11296650" cy="1200329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উত্তর: 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বাড়িতে 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মাকে ঘরের পোশাক গোছানো, আসবাব পত্র পরিষ্কার করে রাখা, মুরগীকে খাবার দেওয়া তেমনি বাবাকে মাঠের কাজে সহায়তা করা ইত্যাদি।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3799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6950" y="3477219"/>
            <a:ext cx="782955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বাড়িতে </a:t>
            </a:r>
            <a:r>
              <a:rPr lang="bn-IN" sz="8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সাহায্য করা</a:t>
            </a:r>
            <a:endParaRPr lang="en-US" sz="8000" dirty="0">
              <a:solidFill>
                <a:schemeClr val="tx1">
                  <a:lumMod val="75000"/>
                  <a:lumOff val="2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2962275" y="590549"/>
            <a:ext cx="6438900" cy="20443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8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পাঠ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4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3944B7-25AF-4157-8DAF-49D99FD84A9A}"/>
              </a:ext>
            </a:extLst>
          </p:cNvPr>
          <p:cNvSpPr txBox="1"/>
          <p:nvPr/>
        </p:nvSpPr>
        <p:spPr>
          <a:xfrm>
            <a:off x="1" y="6703"/>
            <a:ext cx="121920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বাড়িতে কী কী কাজে সাহায্য করো?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5722A3-FA9D-4646-A26F-F363265C88BB}"/>
              </a:ext>
            </a:extLst>
          </p:cNvPr>
          <p:cNvSpPr txBox="1"/>
          <p:nvPr/>
        </p:nvSpPr>
        <p:spPr>
          <a:xfrm>
            <a:off x="346074" y="5603846"/>
            <a:ext cx="11655425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বাড়িতে শিশু তার মা বাবাকে অনেক কাজে সহায়তা করে থাকে। যেমন: থাকার ঘর ঝাড়ু দিয়ে ঘর পরিষ্কার করে এবং দেওয়ালে জমে থাকা ময়লা মুছে দেয়াল পরিষ্কার রাখে।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AutoShape 2" descr="Image result for জন্ম নিবন্ধন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জন্ম নিবন্ধন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9D7948D-FE6F-4631-931A-1E52D56B0B8B}"/>
              </a:ext>
            </a:extLst>
          </p:cNvPr>
          <p:cNvSpPr txBox="1"/>
          <p:nvPr/>
        </p:nvSpPr>
        <p:spPr>
          <a:xfrm>
            <a:off x="346075" y="4747842"/>
            <a:ext cx="6073774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ঘর ঝাড়ু দেওয়া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9D7948D-FE6F-4631-931A-1E52D56B0B8B}"/>
              </a:ext>
            </a:extLst>
          </p:cNvPr>
          <p:cNvSpPr txBox="1"/>
          <p:nvPr/>
        </p:nvSpPr>
        <p:spPr>
          <a:xfrm>
            <a:off x="6743057" y="4755270"/>
            <a:ext cx="525844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ঘরের দেয়াল মুছা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146" name="Picture 2" descr="নামেই সরকারি স্কুল, পড়াশুনোর বদলে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6"/>
          <a:stretch/>
        </p:blipFill>
        <p:spPr bwMode="auto">
          <a:xfrm>
            <a:off x="346074" y="1257301"/>
            <a:ext cx="6073775" cy="3276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leaning Service Children Stock Photos, Images &amp; Photography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4"/>
          <a:stretch/>
        </p:blipFill>
        <p:spPr bwMode="auto">
          <a:xfrm>
            <a:off x="6743056" y="1257302"/>
            <a:ext cx="5258444" cy="3276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636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9D7948D-FE6F-4631-931A-1E52D56B0B8B}"/>
              </a:ext>
            </a:extLst>
          </p:cNvPr>
          <p:cNvSpPr txBox="1"/>
          <p:nvPr/>
        </p:nvSpPr>
        <p:spPr>
          <a:xfrm>
            <a:off x="269875" y="4624428"/>
            <a:ext cx="553591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বই, খাতা গুছিয়ে রাখা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3944B7-25AF-4157-8DAF-49D99FD84A9A}"/>
              </a:ext>
            </a:extLst>
          </p:cNvPr>
          <p:cNvSpPr txBox="1"/>
          <p:nvPr/>
        </p:nvSpPr>
        <p:spPr>
          <a:xfrm>
            <a:off x="1" y="6703"/>
            <a:ext cx="12192000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শিশুরা পরিবারে কী কী কাজ করে?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0141DC2-3767-4F34-B5AE-B12DD8C5EAD6}"/>
              </a:ext>
            </a:extLst>
          </p:cNvPr>
          <p:cNvSpPr txBox="1"/>
          <p:nvPr/>
        </p:nvSpPr>
        <p:spPr>
          <a:xfrm>
            <a:off x="6220498" y="4622133"/>
            <a:ext cx="5704802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স্কুল ড্রেস, ব্যাগ গুছিয়ে রাখা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25722A3-FA9D-4646-A26F-F363265C88BB}"/>
              </a:ext>
            </a:extLst>
          </p:cNvPr>
          <p:cNvSpPr txBox="1"/>
          <p:nvPr/>
        </p:nvSpPr>
        <p:spPr>
          <a:xfrm>
            <a:off x="269876" y="5550675"/>
            <a:ext cx="1165542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শিশু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বাড়িতে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অনেক ধরনের কাজ করে থাকে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ঘরে টেবিলে থাকা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বই, খাতা এবং বিদ্যালয় থেকে বাড়িতে আসার পর স্কুল ব্যাগ, পোশাক, জুতা নির্দিষ্ট জায়গায় গুছিয়ে রাখে।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AutoShape 2" descr="Image result for শিশুর নাম পাওয়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প্রাথমিকের পাঠ্য বই ছাপায় কোন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6" y="949083"/>
            <a:ext cx="5500732" cy="353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How to organize: Kids clothes/closet ♡ No MORE hanging! - YouTub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8" descr="How to organize: Kids clothes/closet ♡ No MORE hanging! - YouTub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7" r="9798"/>
          <a:stretch/>
        </p:blipFill>
        <p:spPr>
          <a:xfrm>
            <a:off x="5826298" y="949083"/>
            <a:ext cx="6099002" cy="353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6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EEBF427-FC72-4EE2-A4F2-ADD5EE46E8E0}"/>
              </a:ext>
            </a:extLst>
          </p:cNvPr>
          <p:cNvSpPr txBox="1"/>
          <p:nvPr/>
        </p:nvSpPr>
        <p:spPr>
          <a:xfrm>
            <a:off x="278820" y="4114800"/>
            <a:ext cx="5817180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ঘাস পরিষ্কার করা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075D9E-9BF8-4572-8AE2-1B6D2CC586A3}"/>
              </a:ext>
            </a:extLst>
          </p:cNvPr>
          <p:cNvSpPr txBox="1"/>
          <p:nvPr/>
        </p:nvSpPr>
        <p:spPr>
          <a:xfrm>
            <a:off x="6343649" y="4145577"/>
            <a:ext cx="5562598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4400" dirty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44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সবজ্বি বাগান করা</a:t>
            </a:r>
            <a:endParaRPr lang="en-US" sz="44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D92B4E4-249F-4546-A670-667F5D3B389B}"/>
              </a:ext>
            </a:extLst>
          </p:cNvPr>
          <p:cNvSpPr txBox="1"/>
          <p:nvPr/>
        </p:nvSpPr>
        <p:spPr>
          <a:xfrm>
            <a:off x="0" y="5392400"/>
            <a:ext cx="121920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শিশু তার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মা-বাবাকে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 কাজে সহায়তা করে থাকে।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বাড়িতে ঘরের পাশে থাকা ঘাস কোদাল বা নিড়ানী দিয়ে পরিষ্কার করে, বাড়িতে সবজির বাগান করে বা বাগান করতে সহায়তা করে।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AutoShape 2" descr="Children gardening in the vegetable garden, Margaritha children's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ow to Start a Home Vegetable Garden - Benefits &amp; Saving Mone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 descr="How to Start a Home Vegetable Garden - Benefits &amp; Saving Mon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49" y="232908"/>
            <a:ext cx="5688694" cy="380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8"/>
          <a:stretch/>
        </p:blipFill>
        <p:spPr>
          <a:xfrm>
            <a:off x="278821" y="160338"/>
            <a:ext cx="5817180" cy="387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756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426</Words>
  <Application>Microsoft Office PowerPoint</Application>
  <PresentationFormat>Custom</PresentationFormat>
  <Paragraphs>54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Imran</cp:lastModifiedBy>
  <cp:revision>68</cp:revision>
  <dcterms:created xsi:type="dcterms:W3CDTF">2020-03-18T12:56:45Z</dcterms:created>
  <dcterms:modified xsi:type="dcterms:W3CDTF">2020-03-30T18:51:49Z</dcterms:modified>
</cp:coreProperties>
</file>