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0" r:id="rId3"/>
    <p:sldId id="273" r:id="rId4"/>
    <p:sldId id="263" r:id="rId5"/>
    <p:sldId id="276" r:id="rId6"/>
    <p:sldId id="266" r:id="rId7"/>
    <p:sldId id="267" r:id="rId8"/>
    <p:sldId id="278" r:id="rId9"/>
    <p:sldId id="272" r:id="rId10"/>
    <p:sldId id="275" r:id="rId11"/>
    <p:sldId id="277" r:id="rId12"/>
    <p:sldId id="268" r:id="rId13"/>
    <p:sldId id="269" r:id="rId14"/>
    <p:sldId id="270" r:id="rId15"/>
    <p:sldId id="271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00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8796"/>
            <a:ext cx="8839200" cy="528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8871"/>
            <a:ext cx="88392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66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7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335280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রক্তের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তিন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কণিকার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আঁক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রক্ত সঞ্চালন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81200"/>
            <a:ext cx="77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হৃৎপিণ্ডঃ হৃৎপিণ্ড রক্ত সংবহনতন্রের অন্ত্ররগত একরকমের পাম্প । হৎপিণ্ড অনবরত সংকুচিত ওপ্রসারিত হয়ে সারা দেহে রক্ত সঞ্চালন ঘটায় ।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২। ধমনিঃযেসব রক্তনালির মাধ্যমে রক্ত হৃৎপিন্ড থেকে দেহের বিভিন্ন অংশে বাহিত হয় তাকে ধমনি বা আর্টারি বলে । ধমনির প্রাচীর পুরু এবং তিনটি স্তরে গঠিত ।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৩।যেসব রক্তনালির মাধ্যমে কার্বন ডাই-অক্সাইড পূর্ন রক্ত দেহে বিভিন্ন অঙ্গ থেকে হৃৎপিণ্ডে ফিরে আসে, তাদের শিরা বলে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52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562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চিত্রের অঙ্গকে সুস্থ রাখতে হলে কোন কোন বিষয় মেনে চলতে হবে 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87144"/>
            <a:ext cx="6705600" cy="46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6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219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বাড়ির কাজঃ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57600" y="2590800"/>
            <a:ext cx="1752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14800" y="3048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রক্ত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667000" y="3581400"/>
            <a:ext cx="1600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48200" y="3371165"/>
            <a:ext cx="1447800" cy="972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43434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রক্ত রস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4958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রক্ত কণিকা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56388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চিত্রটি মানবদেহের সুস্থতার জন্য অত্যন্ত গুরুত্বপুর্ন-উক্তিটির যথার্থতা নিরুপণ কর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2954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3124200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পূর্ণবয়স্ক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সুস্থ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দেহে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লিটার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রক্ত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২।রক্ত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জমাট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বাঁধানো কোনটির কাজ ?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(ক) লোহিত কণিকা    (খ)অণুচক্রিকা  (গ) শ্বেত কণিকা (ঘ) লসিকা কোস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810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077200" cy="50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685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মোঃআবুল বাশার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সহকারী শিক্ষক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গনিত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)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চকশ্যাম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নগর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মাধ্যামিক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চকশ্যাম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নগর,মেহের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পুর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ইমেল নং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md.bashar82abul@gmail.com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762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ঠ পরিচিতি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346775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শ্রেণি </a:t>
            </a:r>
            <a:r>
              <a:rPr lang="en-US" sz="3200" dirty="0" smtClean="0">
                <a:latin typeface="Times New Roman" pitchFamily="18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নবম-দশম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বিজ্ঞান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তৃতীয়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বস্তুঃহৃদযন্ত্র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৫০ মিনিট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৩১/০৩/২০২০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953000" y="304800"/>
            <a:ext cx="76200" cy="6400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0600"/>
            <a:ext cx="4343400" cy="434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90600"/>
            <a:ext cx="54863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244334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হৃদযন্ত্রের যত কথা</a:t>
            </a:r>
          </a:p>
        </p:txBody>
      </p:sp>
    </p:spTree>
    <p:extLst>
      <p:ext uri="{BB962C8B-B14F-4D97-AF65-F5344CB8AC3E}">
        <p14:creationId xmlns:p14="http://schemas.microsoft.com/office/powerpoint/2010/main" val="17312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3810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408331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১।রক্ত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রক্তের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উপাদানসমুহ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৩।শরীরে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রক্ত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সঞ্চালন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ব্যাখা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915400" cy="415498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bn-BD" sz="4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রক্তঃ প্রাণীদেহে রক্ত </a:t>
            </a:r>
            <a:r>
              <a:rPr lang="bn-BD" sz="4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একধরনের</a:t>
            </a:r>
            <a:r>
              <a:rPr lang="bn-IN" sz="4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লাল </a:t>
            </a:r>
            <a:r>
              <a:rPr lang="bn-BD" sz="4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বর্নের অস্বচ্ছ,আন্তঃকোষীয়</a:t>
            </a:r>
          </a:p>
          <a:p>
            <a:pPr algn="ctr"/>
            <a:r>
              <a:rPr lang="bn-BD" sz="4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লবণাক্ত ও ক্ষারধর্মী তরল যোজক টিসু। একজন পূর্নবয়স্ক</a:t>
            </a:r>
          </a:p>
          <a:p>
            <a:pPr algn="ctr"/>
            <a:r>
              <a:rPr lang="bn-BD" sz="4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সুস্থ মানুষের দেহে প্রায় </a:t>
            </a:r>
            <a:r>
              <a:rPr lang="bn-BD" sz="4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৫-৬লিটার </a:t>
            </a:r>
            <a:r>
              <a:rPr lang="bn-BD" sz="4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রক্ত থাকে(মানুষের দেহের মোট ওজনের প্রায় ৮%)। 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800600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রক্তের উপাদান ও কাজঃ রক্তের প্রধান উপাদানগুলো হল রক্তরস বা প্লাজমা এবং রক্তকনিকা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সমগ্ররক্তে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৫৫%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রক্তরস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বাকি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৪৫%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রক্ত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কণিকা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9906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latin typeface="NikoshBAN" pitchFamily="2" charset="0"/>
                <a:cs typeface="NikoshBAN" pitchFamily="2" charset="0"/>
              </a:rPr>
              <a:t>রক্তকণিকা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95600"/>
            <a:ext cx="815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রক্তরসের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ছ</a:t>
            </a:r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ড়ানো বিভিন্ন রকমের কোষকে রক্তকণিকা বলে ।রক্তকণিকা প্রধানত তিন ধরনের যথা;(ক) লোহিত রক্তকণিকা বা এরিথ্রোসাইট (খ)শ্বেত রক্তকণিকা বা লিউকোসাইট (গ) অনুচক্রিকা বা থ্রম্বোসাইট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038021"/>
              </p:ext>
            </p:extLst>
          </p:nvPr>
        </p:nvGraphicFramePr>
        <p:xfrm>
          <a:off x="1524000" y="2971800"/>
          <a:ext cx="12192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971800"/>
                        <a:ext cx="12192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754252"/>
              </p:ext>
            </p:extLst>
          </p:nvPr>
        </p:nvGraphicFramePr>
        <p:xfrm>
          <a:off x="5562600" y="2819400"/>
          <a:ext cx="10668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819400"/>
                        <a:ext cx="10668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63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1000"/>
            <a:ext cx="8534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8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268</TotalTime>
  <Words>316</Words>
  <Application>Microsoft Office PowerPoint</Application>
  <PresentationFormat>On-screen Show (4:3)</PresentationFormat>
  <Paragraphs>44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Clarity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</dc:creator>
  <cp:lastModifiedBy>new</cp:lastModifiedBy>
  <cp:revision>40</cp:revision>
  <dcterms:created xsi:type="dcterms:W3CDTF">2006-08-16T00:00:00Z</dcterms:created>
  <dcterms:modified xsi:type="dcterms:W3CDTF">2020-04-01T00:53:44Z</dcterms:modified>
</cp:coreProperties>
</file>