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3" r:id="rId2"/>
    <p:sldId id="258" r:id="rId3"/>
    <p:sldId id="259" r:id="rId4"/>
    <p:sldId id="260" r:id="rId5"/>
    <p:sldId id="261" r:id="rId6"/>
    <p:sldId id="262" r:id="rId7"/>
    <p:sldId id="274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2" d="100"/>
          <a:sy n="72" d="100"/>
        </p:scale>
        <p:origin x="-72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bn.wikipedia.org/wiki/%E0%A6%AD%E0%A6%BE%E0%A6%B0%E0%A6%A4%E0%A7%87%E0%A6%B0_%E0%A6%95%E0%A6%AE%E0%A6%BF%E0%A6%89%E0%A6%A8%E0%A6%BF%E0%A6%B8%E0%A7%8D%E0%A6%9F_%E0%A6%AA%E0%A6%BE%E0%A6%B0%E0%A7%8D%E0%A6%9F%E0%A6%BF" TargetMode="External"/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bn.wikipedia.org/wiki/%E0%A6%AD%E0%A6%BE%E0%A6%B0%E0%A6%A4%E0%A7%87%E0%A6%B0_%E0%A6%95%E0%A6%AE%E0%A6%BF%E0%A6%89%E0%A6%A8%E0%A6%BF%E0%A6%B8%E0%A7%8D%E0%A6%9F_%E0%A6%AA%E0%A6%BE%E0%A6%B0%E0%A7%8D%E0%A6%9F%E0%A6%BF" TargetMode="External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F3185-AF2D-421E-92DC-8DFF53740FD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F68C1F-B2C5-4ACA-B464-621C39DB9E1F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A8829AE-6986-4B89-9533-41857D888204}" type="parTrans" cxnId="{F579FBAD-4659-457E-9E0F-A2342164537C}">
      <dgm:prSet/>
      <dgm:spPr/>
      <dgm:t>
        <a:bodyPr/>
        <a:lstStyle/>
        <a:p>
          <a:endParaRPr lang="en-US"/>
        </a:p>
      </dgm:t>
    </dgm:pt>
    <dgm:pt modelId="{8C605A54-6C3A-494F-A24B-06E8F2DECB9E}" type="sibTrans" cxnId="{F579FBAD-4659-457E-9E0F-A2342164537C}">
      <dgm:prSet/>
      <dgm:spPr/>
      <dgm:t>
        <a:bodyPr/>
        <a:lstStyle/>
        <a:p>
          <a:endParaRPr lang="en-US"/>
        </a:p>
      </dgm:t>
    </dgm:pt>
    <dgm:pt modelId="{CC718DA0-AD37-4CC5-8F2F-4F3CCA60C8B7}">
      <dgm:prSet/>
      <dgm:spPr/>
      <dgm:t>
        <a:bodyPr/>
        <a:lstStyle/>
        <a:p>
          <a:r>
            <a:rPr lang="bn-BD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কবি পরিচিতি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3BB3B9E-331F-441F-9298-53E7D5FCB8C6}" type="parTrans" cxnId="{3F225A28-0FB7-4389-99F5-52BAA2EB6509}">
      <dgm:prSet/>
      <dgm:spPr/>
      <dgm:t>
        <a:bodyPr/>
        <a:lstStyle/>
        <a:p>
          <a:endParaRPr lang="en-US"/>
        </a:p>
      </dgm:t>
    </dgm:pt>
    <dgm:pt modelId="{B47661E3-29AB-4801-81D8-4546F3D189A6}" type="sibTrans" cxnId="{3F225A28-0FB7-4389-99F5-52BAA2EB6509}">
      <dgm:prSet/>
      <dgm:spPr/>
      <dgm:t>
        <a:bodyPr/>
        <a:lstStyle/>
        <a:p>
          <a:endParaRPr lang="en-US"/>
        </a:p>
      </dgm:t>
    </dgm:pt>
    <dgm:pt modelId="{8178B251-22E9-4249-BC4A-190C7FCBFB69}">
      <dgm:prSet/>
      <dgm:spPr/>
      <dgm:t>
        <a:bodyPr/>
        <a:lstStyle/>
        <a:p>
          <a:r>
            <a:rPr lang="en-US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জম্ম১৫ আগস্ট১৯২৬</a:t>
          </a:r>
          <a:r>
            <a:rPr lang="bn-BD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7EE9073-9280-4362-8BCD-E71BE6C4CD14}" type="parTrans" cxnId="{158D3C2F-4700-43D0-89C0-4C3FD713FCB4}">
      <dgm:prSet/>
      <dgm:spPr/>
      <dgm:t>
        <a:bodyPr/>
        <a:lstStyle/>
        <a:p>
          <a:endParaRPr lang="en-US"/>
        </a:p>
      </dgm:t>
    </dgm:pt>
    <dgm:pt modelId="{E8129851-BCCB-41AB-96FA-4D219BED2B8F}" type="sibTrans" cxnId="{158D3C2F-4700-43D0-89C0-4C3FD713FCB4}">
      <dgm:prSet/>
      <dgm:spPr/>
      <dgm:t>
        <a:bodyPr/>
        <a:lstStyle/>
        <a:p>
          <a:endParaRPr lang="en-US"/>
        </a:p>
      </dgm:t>
    </dgm:pt>
    <dgm:pt modelId="{AF4BC7C6-57EC-403A-BCE5-DB1B82AF8985}">
      <dgm:prSet/>
      <dgm:spPr/>
      <dgm:t>
        <a:bodyPr/>
        <a:lstStyle/>
        <a:p>
          <a:r>
            <a:rPr lang="en-US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মৃত্যুঃ১৯৪৭সালের ১৩ মে।</a:t>
          </a:r>
          <a:r>
            <a:rPr lang="bn-BD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93CF5CA-EEDA-4D64-8848-8CF180052927}" type="parTrans" cxnId="{E62AC6AD-E9E7-4FC8-B744-8B75AD4E7870}">
      <dgm:prSet/>
      <dgm:spPr/>
      <dgm:t>
        <a:bodyPr/>
        <a:lstStyle/>
        <a:p>
          <a:endParaRPr lang="en-US"/>
        </a:p>
      </dgm:t>
    </dgm:pt>
    <dgm:pt modelId="{A0C4BC9B-538E-4357-AB37-22BD222375FB}" type="sibTrans" cxnId="{E62AC6AD-E9E7-4FC8-B744-8B75AD4E7870}">
      <dgm:prSet/>
      <dgm:spPr/>
      <dgm:t>
        <a:bodyPr/>
        <a:lstStyle/>
        <a:p>
          <a:endParaRPr lang="en-US"/>
        </a:p>
      </dgm:t>
    </dgm:pt>
    <dgm:pt modelId="{40563AA0-0D84-45EF-9033-9525AA8D299B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সুকান্ত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ভট্টাচার্য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0F47FC6-4C46-4F1E-B456-4913050D246E}" type="parTrans" cxnId="{5FEEC460-48AE-4860-AD73-9A0FDA2A41C6}">
      <dgm:prSet/>
      <dgm:spPr/>
      <dgm:t>
        <a:bodyPr/>
        <a:lstStyle/>
        <a:p>
          <a:endParaRPr lang="en-US" dirty="0"/>
        </a:p>
      </dgm:t>
    </dgm:pt>
    <dgm:pt modelId="{E9A8F402-CCEE-4153-8DE3-B69A3738DED3}" type="sibTrans" cxnId="{5FEEC460-48AE-4860-AD73-9A0FDA2A41C6}">
      <dgm:prSet/>
      <dgm:spPr/>
      <dgm:t>
        <a:bodyPr/>
        <a:lstStyle/>
        <a:p>
          <a:endParaRPr lang="en-US"/>
        </a:p>
      </dgm:t>
    </dgm:pt>
    <dgm:pt modelId="{3DFD1615-DA69-499E-A8AC-BBBBE39722B5}">
      <dgm:prSet custT="1"/>
      <dgm:spPr/>
      <dgm:t>
        <a:bodyPr/>
        <a:lstStyle/>
        <a:p>
          <a:r>
            <a:rPr lang="bn-IN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১৯৪৪ সালে তিনি </a:t>
          </a:r>
          <a:r>
            <a:rPr lang="bn-IN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2" tooltip="ভারতের কমিউনিস্ট পার্টি"/>
            </a:rPr>
            <a:t>ভারতের কমিউনিস্ট পার্টির</a:t>
          </a:r>
          <a:r>
            <a:rPr lang="bn-IN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 সদস্যপদ লাভ করেন</a:t>
          </a:r>
          <a:endParaRPr lang="en-US" sz="1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F1C660-EF09-4E85-8F96-D47D4554DD37}" type="parTrans" cxnId="{4A5546D4-3610-490C-9C15-B26B64FA0D60}">
      <dgm:prSet/>
      <dgm:spPr/>
      <dgm:t>
        <a:bodyPr/>
        <a:lstStyle/>
        <a:p>
          <a:endParaRPr lang="en-US"/>
        </a:p>
      </dgm:t>
    </dgm:pt>
    <dgm:pt modelId="{6B268A17-50E2-4A45-B48F-E7939920E3C6}" type="sibTrans" cxnId="{4A5546D4-3610-490C-9C15-B26B64FA0D60}">
      <dgm:prSet/>
      <dgm:spPr/>
      <dgm:t>
        <a:bodyPr/>
        <a:lstStyle/>
        <a:p>
          <a:endParaRPr lang="en-US"/>
        </a:p>
      </dgm:t>
    </dgm:pt>
    <dgm:pt modelId="{CAB3B967-C266-4B29-B04C-79C21D88AB24}">
      <dgm:prSet/>
      <dgm:spPr/>
      <dgm:t>
        <a:bodyPr/>
        <a:lstStyle/>
        <a:p>
          <a:r>
            <a:rPr lang="bn-BD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পৈ</a:t>
          </a:r>
          <a:r>
            <a:rPr lang="en-US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র্</a:t>
          </a:r>
          <a:r>
            <a:rPr lang="bn-BD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তৃক নিবাসঃ ফরিদপুর বর্তমানে </a:t>
          </a:r>
          <a:endParaRPr lang="bn-BD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A2172F1-1568-41CF-81E3-2902E89B0F37}" type="parTrans" cxnId="{ADAD26F6-C23F-4BD4-8F5B-605495BDB848}">
      <dgm:prSet/>
      <dgm:spPr/>
      <dgm:t>
        <a:bodyPr/>
        <a:lstStyle/>
        <a:p>
          <a:endParaRPr lang="en-US"/>
        </a:p>
      </dgm:t>
    </dgm:pt>
    <dgm:pt modelId="{F28D8FA0-5398-42E3-98BF-3C940160703B}" type="sibTrans" cxnId="{ADAD26F6-C23F-4BD4-8F5B-605495BDB848}">
      <dgm:prSet/>
      <dgm:spPr/>
      <dgm:t>
        <a:bodyPr/>
        <a:lstStyle/>
        <a:p>
          <a:endParaRPr lang="en-US"/>
        </a:p>
      </dgm:t>
    </dgm:pt>
    <dgm:pt modelId="{9F5DFA18-A1F5-4BBC-B99C-97AEAC23C9E1}">
      <dgm:prSet/>
      <dgm:spPr/>
      <dgm:t>
        <a:bodyPr/>
        <a:lstStyle/>
        <a:p>
          <a:r>
            <a:rPr lang="bn-BD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(গোপালগঞ্জ জেলার কোটালীপাড়া থানার উনশিয়া গ্রামে)</a:t>
          </a:r>
          <a:endParaRPr lang="bn-BD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C688220-2787-46A6-880F-5ABEE21572CD}" type="parTrans" cxnId="{466766A1-8849-4A9B-A39A-BC20C8687141}">
      <dgm:prSet/>
      <dgm:spPr/>
      <dgm:t>
        <a:bodyPr/>
        <a:lstStyle/>
        <a:p>
          <a:endParaRPr lang="en-US"/>
        </a:p>
      </dgm:t>
    </dgm:pt>
    <dgm:pt modelId="{07803769-F33E-49EF-AF2E-A64E4853B655}" type="sibTrans" cxnId="{466766A1-8849-4A9B-A39A-BC20C8687141}">
      <dgm:prSet/>
      <dgm:spPr/>
      <dgm:t>
        <a:bodyPr/>
        <a:lstStyle/>
        <a:p>
          <a:endParaRPr lang="en-US"/>
        </a:p>
      </dgm:t>
    </dgm:pt>
    <dgm:pt modelId="{68CB3AA1-7FCC-43C9-A76A-79A6A667F038}">
      <dgm:prSet/>
      <dgm:spPr/>
      <dgm:t>
        <a:bodyPr/>
        <a:lstStyle/>
        <a:p>
          <a:r>
            <a:rPr lang="bn-BD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উল্লেখযোগ্য গ্রন্থঃ ছাড়পত্র,  ঘুম নেই , পূর্বাভাস , অভিযান , মিঠে-কড়া , হরতাল ,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4E3003D-DB65-4710-B83B-57FF6005CB7C}" type="parTrans" cxnId="{DF1DDD0C-B77F-48B6-A64F-8358DF06EA15}">
      <dgm:prSet/>
      <dgm:spPr/>
      <dgm:t>
        <a:bodyPr/>
        <a:lstStyle/>
        <a:p>
          <a:endParaRPr lang="en-US" dirty="0"/>
        </a:p>
      </dgm:t>
    </dgm:pt>
    <dgm:pt modelId="{2EF36F93-6489-4959-9A4B-FB0612A9612E}" type="sibTrans" cxnId="{DF1DDD0C-B77F-48B6-A64F-8358DF06EA15}">
      <dgm:prSet/>
      <dgm:spPr/>
      <dgm:t>
        <a:bodyPr/>
        <a:lstStyle/>
        <a:p>
          <a:endParaRPr lang="en-US"/>
        </a:p>
      </dgm:t>
    </dgm:pt>
    <dgm:pt modelId="{B1538D7A-A826-4420-B4AC-96F9D2C5916E}" type="pres">
      <dgm:prSet presAssocID="{685F3185-AF2D-421E-92DC-8DFF53740F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43FBAE-A9A0-4DBC-AF3D-391CF90D9913}" type="pres">
      <dgm:prSet presAssocID="{29F68C1F-B2C5-4ACA-B464-621C39DB9E1F}" presName="centerShape" presStyleLbl="node0" presStyleIdx="0" presStyleCnt="1"/>
      <dgm:spPr/>
      <dgm:t>
        <a:bodyPr/>
        <a:lstStyle/>
        <a:p>
          <a:endParaRPr lang="en-US"/>
        </a:p>
      </dgm:t>
    </dgm:pt>
    <dgm:pt modelId="{6BE8929D-A145-4144-BA75-FD05300390EF}" type="pres">
      <dgm:prSet presAssocID="{84E3003D-DB65-4710-B83B-57FF6005CB7C}" presName="parTrans" presStyleLbl="sibTrans2D1" presStyleIdx="0" presStyleCnt="8"/>
      <dgm:spPr/>
      <dgm:t>
        <a:bodyPr/>
        <a:lstStyle/>
        <a:p>
          <a:endParaRPr lang="en-US"/>
        </a:p>
      </dgm:t>
    </dgm:pt>
    <dgm:pt modelId="{FA6C900C-811B-4D36-B994-AE5BC7F025DF}" type="pres">
      <dgm:prSet presAssocID="{84E3003D-DB65-4710-B83B-57FF6005CB7C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6EEB1812-FF2D-4DD5-9F09-CCD46CC302EF}" type="pres">
      <dgm:prSet presAssocID="{68CB3AA1-7FCC-43C9-A76A-79A6A667F038}" presName="node" presStyleLbl="node1" presStyleIdx="0" presStyleCnt="8" custRadScaleRad="90432" custRadScaleInc="18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B7916-9E3C-4462-A8F2-B9F4CD9D440A}" type="pres">
      <dgm:prSet presAssocID="{20F47FC6-4C46-4F1E-B456-4913050D246E}" presName="parTrans" presStyleLbl="sibTrans2D1" presStyleIdx="1" presStyleCnt="8"/>
      <dgm:spPr/>
      <dgm:t>
        <a:bodyPr/>
        <a:lstStyle/>
        <a:p>
          <a:endParaRPr lang="en-US"/>
        </a:p>
      </dgm:t>
    </dgm:pt>
    <dgm:pt modelId="{37E40D57-D8F7-4C62-9281-EE27DD896A9C}" type="pres">
      <dgm:prSet presAssocID="{20F47FC6-4C46-4F1E-B456-4913050D246E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E2563F2E-85A7-4EFA-97B2-0A2E48FF2F08}" type="pres">
      <dgm:prSet presAssocID="{40563AA0-0D84-45EF-9033-9525AA8D299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FE67A-169F-42DE-93F7-8F6F8060ABC4}" type="pres">
      <dgm:prSet presAssocID="{43BB3B9E-331F-441F-9298-53E7D5FCB8C6}" presName="parTrans" presStyleLbl="sibTrans2D1" presStyleIdx="2" presStyleCnt="8"/>
      <dgm:spPr/>
      <dgm:t>
        <a:bodyPr/>
        <a:lstStyle/>
        <a:p>
          <a:endParaRPr lang="en-US"/>
        </a:p>
      </dgm:t>
    </dgm:pt>
    <dgm:pt modelId="{FE824A1A-F5B2-4A18-9CE0-BD314AF5323F}" type="pres">
      <dgm:prSet presAssocID="{43BB3B9E-331F-441F-9298-53E7D5FCB8C6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D1D91FB2-AA7B-4E20-B2EE-B6BB23363F41}" type="pres">
      <dgm:prSet presAssocID="{CC718DA0-AD37-4CC5-8F2F-4F3CCA60C8B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4B760-ABE3-4278-B790-B122629E624B}" type="pres">
      <dgm:prSet presAssocID="{27EE9073-9280-4362-8BCD-E71BE6C4CD14}" presName="parTrans" presStyleLbl="sibTrans2D1" presStyleIdx="3" presStyleCnt="8"/>
      <dgm:spPr/>
      <dgm:t>
        <a:bodyPr/>
        <a:lstStyle/>
        <a:p>
          <a:endParaRPr lang="en-US"/>
        </a:p>
      </dgm:t>
    </dgm:pt>
    <dgm:pt modelId="{B0478298-790D-41CF-963F-9A65B6B2592B}" type="pres">
      <dgm:prSet presAssocID="{27EE9073-9280-4362-8BCD-E71BE6C4CD14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06E28FA7-7661-4A53-B5FB-A4317F4096D0}" type="pres">
      <dgm:prSet presAssocID="{8178B251-22E9-4249-BC4A-190C7FCBFB6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59F16-B39B-45FC-9F60-83C7042C5400}" type="pres">
      <dgm:prSet presAssocID="{B93CF5CA-EEDA-4D64-8848-8CF180052927}" presName="parTrans" presStyleLbl="sibTrans2D1" presStyleIdx="4" presStyleCnt="8"/>
      <dgm:spPr/>
      <dgm:t>
        <a:bodyPr/>
        <a:lstStyle/>
        <a:p>
          <a:endParaRPr lang="en-US"/>
        </a:p>
      </dgm:t>
    </dgm:pt>
    <dgm:pt modelId="{B9E8D426-406F-4B83-9073-64F2C1B5F05E}" type="pres">
      <dgm:prSet presAssocID="{B93CF5CA-EEDA-4D64-8848-8CF180052927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F9C4EB07-4966-46A6-A5C9-BA8089BBA24E}" type="pres">
      <dgm:prSet presAssocID="{AF4BC7C6-57EC-403A-BCE5-DB1B82AF898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AABB7-0C84-4E53-926F-76F4CDDEB316}" type="pres">
      <dgm:prSet presAssocID="{AA2172F1-1568-41CF-81E3-2902E89B0F37}" presName="parTrans" presStyleLbl="sibTrans2D1" presStyleIdx="5" presStyleCnt="8"/>
      <dgm:spPr/>
      <dgm:t>
        <a:bodyPr/>
        <a:lstStyle/>
        <a:p>
          <a:endParaRPr lang="en-US"/>
        </a:p>
      </dgm:t>
    </dgm:pt>
    <dgm:pt modelId="{212DE037-EDFB-4387-BC4D-B735CEA06CE2}" type="pres">
      <dgm:prSet presAssocID="{AA2172F1-1568-41CF-81E3-2902E89B0F37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0A02DAE5-B161-416B-9D90-ABE34517480B}" type="pres">
      <dgm:prSet presAssocID="{CAB3B967-C266-4B29-B04C-79C21D88AB2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5DB79-A8AF-46EC-A6CA-36A6D0AF323A}" type="pres">
      <dgm:prSet presAssocID="{4C688220-2787-46A6-880F-5ABEE21572CD}" presName="parTrans" presStyleLbl="sibTrans2D1" presStyleIdx="6" presStyleCnt="8"/>
      <dgm:spPr/>
      <dgm:t>
        <a:bodyPr/>
        <a:lstStyle/>
        <a:p>
          <a:endParaRPr lang="en-US"/>
        </a:p>
      </dgm:t>
    </dgm:pt>
    <dgm:pt modelId="{822D2181-DB4F-4E9C-B38E-DE7C235427E7}" type="pres">
      <dgm:prSet presAssocID="{4C688220-2787-46A6-880F-5ABEE21572CD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2157AB8F-42F0-4DE0-9411-D955BCB7AAB0}" type="pres">
      <dgm:prSet presAssocID="{9F5DFA18-A1F5-4BBC-B99C-97AEAC23C9E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45FD2-25DE-46E1-95CC-F87EF11D3E4D}" type="pres">
      <dgm:prSet presAssocID="{84F1C660-EF09-4E85-8F96-D47D4554DD37}" presName="parTrans" presStyleLbl="sibTrans2D1" presStyleIdx="7" presStyleCnt="8"/>
      <dgm:spPr/>
      <dgm:t>
        <a:bodyPr/>
        <a:lstStyle/>
        <a:p>
          <a:endParaRPr lang="en-US"/>
        </a:p>
      </dgm:t>
    </dgm:pt>
    <dgm:pt modelId="{C8ABF289-E27A-4D8A-85F7-42F736137E40}" type="pres">
      <dgm:prSet presAssocID="{84F1C660-EF09-4E85-8F96-D47D4554DD37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0C12140C-C662-416B-A0F2-2C2EC48E78CF}" type="pres">
      <dgm:prSet presAssocID="{3DFD1615-DA69-499E-A8AC-BBBBE39722B5}" presName="node" presStyleLbl="node1" presStyleIdx="7" presStyleCnt="8" custScaleX="124190" custScaleY="105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2AC6AD-E9E7-4FC8-B744-8B75AD4E7870}" srcId="{29F68C1F-B2C5-4ACA-B464-621C39DB9E1F}" destId="{AF4BC7C6-57EC-403A-BCE5-DB1B82AF8985}" srcOrd="4" destOrd="0" parTransId="{B93CF5CA-EEDA-4D64-8848-8CF180052927}" sibTransId="{A0C4BC9B-538E-4357-AB37-22BD222375FB}"/>
    <dgm:cxn modelId="{0408BF7B-F870-40AA-B779-87BA65A72644}" type="presOf" srcId="{685F3185-AF2D-421E-92DC-8DFF53740FD3}" destId="{B1538D7A-A826-4420-B4AC-96F9D2C5916E}" srcOrd="0" destOrd="0" presId="urn:microsoft.com/office/officeart/2005/8/layout/radial5"/>
    <dgm:cxn modelId="{158D3C2F-4700-43D0-89C0-4C3FD713FCB4}" srcId="{29F68C1F-B2C5-4ACA-B464-621C39DB9E1F}" destId="{8178B251-22E9-4249-BC4A-190C7FCBFB69}" srcOrd="3" destOrd="0" parTransId="{27EE9073-9280-4362-8BCD-E71BE6C4CD14}" sibTransId="{E8129851-BCCB-41AB-96FA-4D219BED2B8F}"/>
    <dgm:cxn modelId="{ADAD26F6-C23F-4BD4-8F5B-605495BDB848}" srcId="{29F68C1F-B2C5-4ACA-B464-621C39DB9E1F}" destId="{CAB3B967-C266-4B29-B04C-79C21D88AB24}" srcOrd="5" destOrd="0" parTransId="{AA2172F1-1568-41CF-81E3-2902E89B0F37}" sibTransId="{F28D8FA0-5398-42E3-98BF-3C940160703B}"/>
    <dgm:cxn modelId="{3618396B-A3F3-4325-8290-C1AC42DAE2BC}" type="presOf" srcId="{27EE9073-9280-4362-8BCD-E71BE6C4CD14}" destId="{B0478298-790D-41CF-963F-9A65B6B2592B}" srcOrd="1" destOrd="0" presId="urn:microsoft.com/office/officeart/2005/8/layout/radial5"/>
    <dgm:cxn modelId="{93B87990-6BB9-4686-A9EA-C8ADEA1D8CFA}" type="presOf" srcId="{84E3003D-DB65-4710-B83B-57FF6005CB7C}" destId="{6BE8929D-A145-4144-BA75-FD05300390EF}" srcOrd="0" destOrd="0" presId="urn:microsoft.com/office/officeart/2005/8/layout/radial5"/>
    <dgm:cxn modelId="{6BF53709-5044-4091-85D9-8E80731B2E38}" type="presOf" srcId="{AA2172F1-1568-41CF-81E3-2902E89B0F37}" destId="{212DE037-EDFB-4387-BC4D-B735CEA06CE2}" srcOrd="1" destOrd="0" presId="urn:microsoft.com/office/officeart/2005/8/layout/radial5"/>
    <dgm:cxn modelId="{97640CA9-8D68-4070-AFA8-E52CA92FE0C9}" type="presOf" srcId="{3DFD1615-DA69-499E-A8AC-BBBBE39722B5}" destId="{0C12140C-C662-416B-A0F2-2C2EC48E78CF}" srcOrd="0" destOrd="0" presId="urn:microsoft.com/office/officeart/2005/8/layout/radial5"/>
    <dgm:cxn modelId="{D8847871-603B-4A73-B654-D4F16FD5D81E}" type="presOf" srcId="{84F1C660-EF09-4E85-8F96-D47D4554DD37}" destId="{63645FD2-25DE-46E1-95CC-F87EF11D3E4D}" srcOrd="0" destOrd="0" presId="urn:microsoft.com/office/officeart/2005/8/layout/radial5"/>
    <dgm:cxn modelId="{CCFD7BF7-4BA6-4AF4-8277-73D1F1E5F598}" type="presOf" srcId="{B93CF5CA-EEDA-4D64-8848-8CF180052927}" destId="{B9E8D426-406F-4B83-9073-64F2C1B5F05E}" srcOrd="1" destOrd="0" presId="urn:microsoft.com/office/officeart/2005/8/layout/radial5"/>
    <dgm:cxn modelId="{DA7D3D8F-2339-42A6-B982-7CC56F6CED25}" type="presOf" srcId="{27EE9073-9280-4362-8BCD-E71BE6C4CD14}" destId="{A834B760-ABE3-4278-B790-B122629E624B}" srcOrd="0" destOrd="0" presId="urn:microsoft.com/office/officeart/2005/8/layout/radial5"/>
    <dgm:cxn modelId="{0E051780-15B5-4511-A776-BB29AC7FF372}" type="presOf" srcId="{CAB3B967-C266-4B29-B04C-79C21D88AB24}" destId="{0A02DAE5-B161-416B-9D90-ABE34517480B}" srcOrd="0" destOrd="0" presId="urn:microsoft.com/office/officeart/2005/8/layout/radial5"/>
    <dgm:cxn modelId="{DF1DDD0C-B77F-48B6-A64F-8358DF06EA15}" srcId="{29F68C1F-B2C5-4ACA-B464-621C39DB9E1F}" destId="{68CB3AA1-7FCC-43C9-A76A-79A6A667F038}" srcOrd="0" destOrd="0" parTransId="{84E3003D-DB65-4710-B83B-57FF6005CB7C}" sibTransId="{2EF36F93-6489-4959-9A4B-FB0612A9612E}"/>
    <dgm:cxn modelId="{E6942BE6-2A93-4604-AD41-7FB3C488F2B4}" type="presOf" srcId="{84F1C660-EF09-4E85-8F96-D47D4554DD37}" destId="{C8ABF289-E27A-4D8A-85F7-42F736137E40}" srcOrd="1" destOrd="0" presId="urn:microsoft.com/office/officeart/2005/8/layout/radial5"/>
    <dgm:cxn modelId="{4A5546D4-3610-490C-9C15-B26B64FA0D60}" srcId="{29F68C1F-B2C5-4ACA-B464-621C39DB9E1F}" destId="{3DFD1615-DA69-499E-A8AC-BBBBE39722B5}" srcOrd="7" destOrd="0" parTransId="{84F1C660-EF09-4E85-8F96-D47D4554DD37}" sibTransId="{6B268A17-50E2-4A45-B48F-E7939920E3C6}"/>
    <dgm:cxn modelId="{69D3AB9B-29F3-49A2-A883-303C291B8D69}" type="presOf" srcId="{20F47FC6-4C46-4F1E-B456-4913050D246E}" destId="{1C5B7916-9E3C-4462-A8F2-B9F4CD9D440A}" srcOrd="0" destOrd="0" presId="urn:microsoft.com/office/officeart/2005/8/layout/radial5"/>
    <dgm:cxn modelId="{25DEB81D-3A94-4E87-BE2F-D0A4DB1CAEFE}" type="presOf" srcId="{43BB3B9E-331F-441F-9298-53E7D5FCB8C6}" destId="{FE824A1A-F5B2-4A18-9CE0-BD314AF5323F}" srcOrd="1" destOrd="0" presId="urn:microsoft.com/office/officeart/2005/8/layout/radial5"/>
    <dgm:cxn modelId="{23AC9FF0-640D-4C32-87C0-D54CAFD1F2B5}" type="presOf" srcId="{8178B251-22E9-4249-BC4A-190C7FCBFB69}" destId="{06E28FA7-7661-4A53-B5FB-A4317F4096D0}" srcOrd="0" destOrd="0" presId="urn:microsoft.com/office/officeart/2005/8/layout/radial5"/>
    <dgm:cxn modelId="{5261D1CC-3595-4BC0-A6C6-0A3E767560DD}" type="presOf" srcId="{84E3003D-DB65-4710-B83B-57FF6005CB7C}" destId="{FA6C900C-811B-4D36-B994-AE5BC7F025DF}" srcOrd="1" destOrd="0" presId="urn:microsoft.com/office/officeart/2005/8/layout/radial5"/>
    <dgm:cxn modelId="{466766A1-8849-4A9B-A39A-BC20C8687141}" srcId="{29F68C1F-B2C5-4ACA-B464-621C39DB9E1F}" destId="{9F5DFA18-A1F5-4BBC-B99C-97AEAC23C9E1}" srcOrd="6" destOrd="0" parTransId="{4C688220-2787-46A6-880F-5ABEE21572CD}" sibTransId="{07803769-F33E-49EF-AF2E-A64E4853B655}"/>
    <dgm:cxn modelId="{F0D258EF-65C3-4ED9-B7B0-E471907F0A07}" type="presOf" srcId="{B93CF5CA-EEDA-4D64-8848-8CF180052927}" destId="{62B59F16-B39B-45FC-9F60-83C7042C5400}" srcOrd="0" destOrd="0" presId="urn:microsoft.com/office/officeart/2005/8/layout/radial5"/>
    <dgm:cxn modelId="{092E331E-2EEF-4F82-B059-93553D297F58}" type="presOf" srcId="{4C688220-2787-46A6-880F-5ABEE21572CD}" destId="{822D2181-DB4F-4E9C-B38E-DE7C235427E7}" srcOrd="1" destOrd="0" presId="urn:microsoft.com/office/officeart/2005/8/layout/radial5"/>
    <dgm:cxn modelId="{3D027586-C872-41AC-AF99-96292D46C300}" type="presOf" srcId="{43BB3B9E-331F-441F-9298-53E7D5FCB8C6}" destId="{E14FE67A-169F-42DE-93F7-8F6F8060ABC4}" srcOrd="0" destOrd="0" presId="urn:microsoft.com/office/officeart/2005/8/layout/radial5"/>
    <dgm:cxn modelId="{5C2D9C0A-FF25-4A07-8655-5022D242341A}" type="presOf" srcId="{20F47FC6-4C46-4F1E-B456-4913050D246E}" destId="{37E40D57-D8F7-4C62-9281-EE27DD896A9C}" srcOrd="1" destOrd="0" presId="urn:microsoft.com/office/officeart/2005/8/layout/radial5"/>
    <dgm:cxn modelId="{43100E38-8BCB-4EBC-9547-986227A3B459}" type="presOf" srcId="{CC718DA0-AD37-4CC5-8F2F-4F3CCA60C8B7}" destId="{D1D91FB2-AA7B-4E20-B2EE-B6BB23363F41}" srcOrd="0" destOrd="0" presId="urn:microsoft.com/office/officeart/2005/8/layout/radial5"/>
    <dgm:cxn modelId="{C9DA4FAC-A43E-459B-BF36-0DB810B1CA8D}" type="presOf" srcId="{68CB3AA1-7FCC-43C9-A76A-79A6A667F038}" destId="{6EEB1812-FF2D-4DD5-9F09-CCD46CC302EF}" srcOrd="0" destOrd="0" presId="urn:microsoft.com/office/officeart/2005/8/layout/radial5"/>
    <dgm:cxn modelId="{F579FBAD-4659-457E-9E0F-A2342164537C}" srcId="{685F3185-AF2D-421E-92DC-8DFF53740FD3}" destId="{29F68C1F-B2C5-4ACA-B464-621C39DB9E1F}" srcOrd="0" destOrd="0" parTransId="{2A8829AE-6986-4B89-9533-41857D888204}" sibTransId="{8C605A54-6C3A-494F-A24B-06E8F2DECB9E}"/>
    <dgm:cxn modelId="{3C832727-8AF8-4241-ACE7-2B9D60CAB8BD}" type="presOf" srcId="{4C688220-2787-46A6-880F-5ABEE21572CD}" destId="{1F15DB79-A8AF-46EC-A6CA-36A6D0AF323A}" srcOrd="0" destOrd="0" presId="urn:microsoft.com/office/officeart/2005/8/layout/radial5"/>
    <dgm:cxn modelId="{5FEEC460-48AE-4860-AD73-9A0FDA2A41C6}" srcId="{29F68C1F-B2C5-4ACA-B464-621C39DB9E1F}" destId="{40563AA0-0D84-45EF-9033-9525AA8D299B}" srcOrd="1" destOrd="0" parTransId="{20F47FC6-4C46-4F1E-B456-4913050D246E}" sibTransId="{E9A8F402-CCEE-4153-8DE3-B69A3738DED3}"/>
    <dgm:cxn modelId="{36E3A8F4-EBC5-4322-AEA5-DCDD1E9C477D}" type="presOf" srcId="{29F68C1F-B2C5-4ACA-B464-621C39DB9E1F}" destId="{6C43FBAE-A9A0-4DBC-AF3D-391CF90D9913}" srcOrd="0" destOrd="0" presId="urn:microsoft.com/office/officeart/2005/8/layout/radial5"/>
    <dgm:cxn modelId="{D173B6DB-F1DF-4C22-87BC-090EA2506F8F}" type="presOf" srcId="{AF4BC7C6-57EC-403A-BCE5-DB1B82AF8985}" destId="{F9C4EB07-4966-46A6-A5C9-BA8089BBA24E}" srcOrd="0" destOrd="0" presId="urn:microsoft.com/office/officeart/2005/8/layout/radial5"/>
    <dgm:cxn modelId="{29B880DE-DAE1-4AA0-8C4D-23565219E459}" type="presOf" srcId="{40563AA0-0D84-45EF-9033-9525AA8D299B}" destId="{E2563F2E-85A7-4EFA-97B2-0A2E48FF2F08}" srcOrd="0" destOrd="0" presId="urn:microsoft.com/office/officeart/2005/8/layout/radial5"/>
    <dgm:cxn modelId="{176D476D-A7B6-4114-A2F7-DD1762276B5C}" type="presOf" srcId="{9F5DFA18-A1F5-4BBC-B99C-97AEAC23C9E1}" destId="{2157AB8F-42F0-4DE0-9411-D955BCB7AAB0}" srcOrd="0" destOrd="0" presId="urn:microsoft.com/office/officeart/2005/8/layout/radial5"/>
    <dgm:cxn modelId="{F936E644-396A-4D62-9C21-99D4858CB3E7}" type="presOf" srcId="{AA2172F1-1568-41CF-81E3-2902E89B0F37}" destId="{087AABB7-0C84-4E53-926F-76F4CDDEB316}" srcOrd="0" destOrd="0" presId="urn:microsoft.com/office/officeart/2005/8/layout/radial5"/>
    <dgm:cxn modelId="{3F225A28-0FB7-4389-99F5-52BAA2EB6509}" srcId="{29F68C1F-B2C5-4ACA-B464-621C39DB9E1F}" destId="{CC718DA0-AD37-4CC5-8F2F-4F3CCA60C8B7}" srcOrd="2" destOrd="0" parTransId="{43BB3B9E-331F-441F-9298-53E7D5FCB8C6}" sibTransId="{B47661E3-29AB-4801-81D8-4546F3D189A6}"/>
    <dgm:cxn modelId="{711C1123-3E9A-47DC-85B4-062BB504D5B5}" type="presParOf" srcId="{B1538D7A-A826-4420-B4AC-96F9D2C5916E}" destId="{6C43FBAE-A9A0-4DBC-AF3D-391CF90D9913}" srcOrd="0" destOrd="0" presId="urn:microsoft.com/office/officeart/2005/8/layout/radial5"/>
    <dgm:cxn modelId="{B57CA4D4-4E12-4224-81BB-4BCDFC11DC16}" type="presParOf" srcId="{B1538D7A-A826-4420-B4AC-96F9D2C5916E}" destId="{6BE8929D-A145-4144-BA75-FD05300390EF}" srcOrd="1" destOrd="0" presId="urn:microsoft.com/office/officeart/2005/8/layout/radial5"/>
    <dgm:cxn modelId="{1A8E8632-8A85-41B4-A554-E4653D5A1D85}" type="presParOf" srcId="{6BE8929D-A145-4144-BA75-FD05300390EF}" destId="{FA6C900C-811B-4D36-B994-AE5BC7F025DF}" srcOrd="0" destOrd="0" presId="urn:microsoft.com/office/officeart/2005/8/layout/radial5"/>
    <dgm:cxn modelId="{160FFDD5-72B7-4A1B-B911-89B77989D74B}" type="presParOf" srcId="{B1538D7A-A826-4420-B4AC-96F9D2C5916E}" destId="{6EEB1812-FF2D-4DD5-9F09-CCD46CC302EF}" srcOrd="2" destOrd="0" presId="urn:microsoft.com/office/officeart/2005/8/layout/radial5"/>
    <dgm:cxn modelId="{BEEA024D-F25E-4D0F-9A49-C74DA548743B}" type="presParOf" srcId="{B1538D7A-A826-4420-B4AC-96F9D2C5916E}" destId="{1C5B7916-9E3C-4462-A8F2-B9F4CD9D440A}" srcOrd="3" destOrd="0" presId="urn:microsoft.com/office/officeart/2005/8/layout/radial5"/>
    <dgm:cxn modelId="{2365E65C-F22C-4575-8DF0-93904C54761C}" type="presParOf" srcId="{1C5B7916-9E3C-4462-A8F2-B9F4CD9D440A}" destId="{37E40D57-D8F7-4C62-9281-EE27DD896A9C}" srcOrd="0" destOrd="0" presId="urn:microsoft.com/office/officeart/2005/8/layout/radial5"/>
    <dgm:cxn modelId="{2C03E8CE-5755-4474-9518-D52093FED654}" type="presParOf" srcId="{B1538D7A-A826-4420-B4AC-96F9D2C5916E}" destId="{E2563F2E-85A7-4EFA-97B2-0A2E48FF2F08}" srcOrd="4" destOrd="0" presId="urn:microsoft.com/office/officeart/2005/8/layout/radial5"/>
    <dgm:cxn modelId="{0675435D-D98C-4793-95C9-CC2288827CC8}" type="presParOf" srcId="{B1538D7A-A826-4420-B4AC-96F9D2C5916E}" destId="{E14FE67A-169F-42DE-93F7-8F6F8060ABC4}" srcOrd="5" destOrd="0" presId="urn:microsoft.com/office/officeart/2005/8/layout/radial5"/>
    <dgm:cxn modelId="{E59A14C9-1E06-470F-B5B8-CFDE0D47FCA9}" type="presParOf" srcId="{E14FE67A-169F-42DE-93F7-8F6F8060ABC4}" destId="{FE824A1A-F5B2-4A18-9CE0-BD314AF5323F}" srcOrd="0" destOrd="0" presId="urn:microsoft.com/office/officeart/2005/8/layout/radial5"/>
    <dgm:cxn modelId="{97FCE245-45C2-4151-9AE2-9F264180011F}" type="presParOf" srcId="{B1538D7A-A826-4420-B4AC-96F9D2C5916E}" destId="{D1D91FB2-AA7B-4E20-B2EE-B6BB23363F41}" srcOrd="6" destOrd="0" presId="urn:microsoft.com/office/officeart/2005/8/layout/radial5"/>
    <dgm:cxn modelId="{CFF301D1-B178-4BB0-B694-97644F438D03}" type="presParOf" srcId="{B1538D7A-A826-4420-B4AC-96F9D2C5916E}" destId="{A834B760-ABE3-4278-B790-B122629E624B}" srcOrd="7" destOrd="0" presId="urn:microsoft.com/office/officeart/2005/8/layout/radial5"/>
    <dgm:cxn modelId="{FB467206-D536-406D-8D10-40FD59FFAD54}" type="presParOf" srcId="{A834B760-ABE3-4278-B790-B122629E624B}" destId="{B0478298-790D-41CF-963F-9A65B6B2592B}" srcOrd="0" destOrd="0" presId="urn:microsoft.com/office/officeart/2005/8/layout/radial5"/>
    <dgm:cxn modelId="{F2DB8972-5170-4765-A338-1510B1630FF6}" type="presParOf" srcId="{B1538D7A-A826-4420-B4AC-96F9D2C5916E}" destId="{06E28FA7-7661-4A53-B5FB-A4317F4096D0}" srcOrd="8" destOrd="0" presId="urn:microsoft.com/office/officeart/2005/8/layout/radial5"/>
    <dgm:cxn modelId="{8AFA5703-AFA5-4DB8-90D6-264A5B7CA3FA}" type="presParOf" srcId="{B1538D7A-A826-4420-B4AC-96F9D2C5916E}" destId="{62B59F16-B39B-45FC-9F60-83C7042C5400}" srcOrd="9" destOrd="0" presId="urn:microsoft.com/office/officeart/2005/8/layout/radial5"/>
    <dgm:cxn modelId="{ABD350CC-FAA1-470F-BB33-59940CC64C8D}" type="presParOf" srcId="{62B59F16-B39B-45FC-9F60-83C7042C5400}" destId="{B9E8D426-406F-4B83-9073-64F2C1B5F05E}" srcOrd="0" destOrd="0" presId="urn:microsoft.com/office/officeart/2005/8/layout/radial5"/>
    <dgm:cxn modelId="{610173CC-68CA-484A-9B2E-2298FC211F59}" type="presParOf" srcId="{B1538D7A-A826-4420-B4AC-96F9D2C5916E}" destId="{F9C4EB07-4966-46A6-A5C9-BA8089BBA24E}" srcOrd="10" destOrd="0" presId="urn:microsoft.com/office/officeart/2005/8/layout/radial5"/>
    <dgm:cxn modelId="{91B19735-935A-4302-A30C-81E58EEB77F1}" type="presParOf" srcId="{B1538D7A-A826-4420-B4AC-96F9D2C5916E}" destId="{087AABB7-0C84-4E53-926F-76F4CDDEB316}" srcOrd="11" destOrd="0" presId="urn:microsoft.com/office/officeart/2005/8/layout/radial5"/>
    <dgm:cxn modelId="{572A7CCA-2A29-4997-BC76-2028E1BFD5E4}" type="presParOf" srcId="{087AABB7-0C84-4E53-926F-76F4CDDEB316}" destId="{212DE037-EDFB-4387-BC4D-B735CEA06CE2}" srcOrd="0" destOrd="0" presId="urn:microsoft.com/office/officeart/2005/8/layout/radial5"/>
    <dgm:cxn modelId="{8C00AC58-7FBC-4A6E-B7E9-3757758B87C2}" type="presParOf" srcId="{B1538D7A-A826-4420-B4AC-96F9D2C5916E}" destId="{0A02DAE5-B161-416B-9D90-ABE34517480B}" srcOrd="12" destOrd="0" presId="urn:microsoft.com/office/officeart/2005/8/layout/radial5"/>
    <dgm:cxn modelId="{44A769B4-81DE-4E88-90E2-2FACF0C33A28}" type="presParOf" srcId="{B1538D7A-A826-4420-B4AC-96F9D2C5916E}" destId="{1F15DB79-A8AF-46EC-A6CA-36A6D0AF323A}" srcOrd="13" destOrd="0" presId="urn:microsoft.com/office/officeart/2005/8/layout/radial5"/>
    <dgm:cxn modelId="{AC9E8077-8E22-47BC-A4A2-91298A04C6DD}" type="presParOf" srcId="{1F15DB79-A8AF-46EC-A6CA-36A6D0AF323A}" destId="{822D2181-DB4F-4E9C-B38E-DE7C235427E7}" srcOrd="0" destOrd="0" presId="urn:microsoft.com/office/officeart/2005/8/layout/radial5"/>
    <dgm:cxn modelId="{1BA53B29-7486-45DD-8A1F-B69B0C89E83C}" type="presParOf" srcId="{B1538D7A-A826-4420-B4AC-96F9D2C5916E}" destId="{2157AB8F-42F0-4DE0-9411-D955BCB7AAB0}" srcOrd="14" destOrd="0" presId="urn:microsoft.com/office/officeart/2005/8/layout/radial5"/>
    <dgm:cxn modelId="{F9154D9C-1DF8-4E2E-A801-93462FC8821B}" type="presParOf" srcId="{B1538D7A-A826-4420-B4AC-96F9D2C5916E}" destId="{63645FD2-25DE-46E1-95CC-F87EF11D3E4D}" srcOrd="15" destOrd="0" presId="urn:microsoft.com/office/officeart/2005/8/layout/radial5"/>
    <dgm:cxn modelId="{AA489D54-D06A-4197-A238-EF9DD0A5100F}" type="presParOf" srcId="{63645FD2-25DE-46E1-95CC-F87EF11D3E4D}" destId="{C8ABF289-E27A-4D8A-85F7-42F736137E40}" srcOrd="0" destOrd="0" presId="urn:microsoft.com/office/officeart/2005/8/layout/radial5"/>
    <dgm:cxn modelId="{74F25403-F29F-4D7A-AED2-253D2564F2D8}" type="presParOf" srcId="{B1538D7A-A826-4420-B4AC-96F9D2C5916E}" destId="{0C12140C-C662-416B-A0F2-2C2EC48E78CF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5F3185-AF2D-421E-92DC-8DFF53740FD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38D7A-A826-4420-B4AC-96F9D2C5916E}" type="pres">
      <dgm:prSet presAssocID="{685F3185-AF2D-421E-92DC-8DFF53740F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00266-37F4-4E5B-A296-90ADACC8B5D6}" type="presOf" srcId="{685F3185-AF2D-421E-92DC-8DFF53740FD3}" destId="{B1538D7A-A826-4420-B4AC-96F9D2C5916E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3FBAE-A9A0-4DBC-AF3D-391CF90D9913}">
      <dsp:nvSpPr>
        <dsp:cNvPr id="0" name=""/>
        <dsp:cNvSpPr/>
      </dsp:nvSpPr>
      <dsp:spPr>
        <a:xfrm>
          <a:off x="5013716" y="2462672"/>
          <a:ext cx="1422445" cy="14224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5222028" y="2670984"/>
        <a:ext cx="1005821" cy="1005821"/>
      </dsp:txXfrm>
    </dsp:sp>
    <dsp:sp modelId="{6BE8929D-A145-4144-BA75-FD05300390EF}">
      <dsp:nvSpPr>
        <dsp:cNvPr id="0" name=""/>
        <dsp:cNvSpPr/>
      </dsp:nvSpPr>
      <dsp:spPr>
        <a:xfrm rot="16452234">
          <a:off x="5599921" y="1820691"/>
          <a:ext cx="409209" cy="54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656803" y="1990082"/>
        <a:ext cx="286446" cy="324523"/>
      </dsp:txXfrm>
    </dsp:sp>
    <dsp:sp modelId="{6EEB1812-FF2D-4DD5-9F09-CCD46CC302EF}">
      <dsp:nvSpPr>
        <dsp:cNvPr id="0" name=""/>
        <dsp:cNvSpPr/>
      </dsp:nvSpPr>
      <dsp:spPr>
        <a:xfrm>
          <a:off x="5170290" y="264772"/>
          <a:ext cx="1431723" cy="14317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উল্লেখযোগ্য গ্রন্থঃ ছাড়পত্র,  ঘুম নেই , পূর্বাভাস , অভিযান , মিঠে-কড়া , হরতাল ,</a:t>
          </a:r>
          <a:endParaRPr lang="en-US" sz="1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379961" y="474443"/>
        <a:ext cx="1012381" cy="1012381"/>
      </dsp:txXfrm>
    </dsp:sp>
    <dsp:sp modelId="{1C5B7916-9E3C-4462-A8F2-B9F4CD9D440A}">
      <dsp:nvSpPr>
        <dsp:cNvPr id="0" name=""/>
        <dsp:cNvSpPr/>
      </dsp:nvSpPr>
      <dsp:spPr>
        <a:xfrm rot="18900000">
          <a:off x="6306168" y="2055964"/>
          <a:ext cx="532530" cy="54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329564" y="2220622"/>
        <a:ext cx="372771" cy="324523"/>
      </dsp:txXfrm>
    </dsp:sp>
    <dsp:sp modelId="{E2563F2E-85A7-4EFA-97B2-0A2E48FF2F08}">
      <dsp:nvSpPr>
        <dsp:cNvPr id="0" name=""/>
        <dsp:cNvSpPr/>
      </dsp:nvSpPr>
      <dsp:spPr>
        <a:xfrm>
          <a:off x="6728661" y="738450"/>
          <a:ext cx="1431723" cy="14317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সুকান্ত</a:t>
          </a:r>
          <a:r>
            <a:rPr lang="en-US" sz="1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ভট্টাচার্য</a:t>
          </a:r>
          <a:endParaRPr lang="en-US" sz="1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938332" y="948121"/>
        <a:ext cx="1012381" cy="1012381"/>
      </dsp:txXfrm>
    </dsp:sp>
    <dsp:sp modelId="{E14FE67A-169F-42DE-93F7-8F6F8060ABC4}">
      <dsp:nvSpPr>
        <dsp:cNvPr id="0" name=""/>
        <dsp:cNvSpPr/>
      </dsp:nvSpPr>
      <dsp:spPr>
        <a:xfrm>
          <a:off x="6657212" y="2903458"/>
          <a:ext cx="532530" cy="54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657212" y="3011633"/>
        <a:ext cx="372771" cy="324523"/>
      </dsp:txXfrm>
    </dsp:sp>
    <dsp:sp modelId="{D1D91FB2-AA7B-4E20-B2EE-B6BB23363F41}">
      <dsp:nvSpPr>
        <dsp:cNvPr id="0" name=""/>
        <dsp:cNvSpPr/>
      </dsp:nvSpPr>
      <dsp:spPr>
        <a:xfrm>
          <a:off x="7440936" y="2458033"/>
          <a:ext cx="1431723" cy="14317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কবি পরিচিতি 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7650607" y="2667704"/>
        <a:ext cx="1012381" cy="1012381"/>
      </dsp:txXfrm>
    </dsp:sp>
    <dsp:sp modelId="{A834B760-ABE3-4278-B790-B122629E624B}">
      <dsp:nvSpPr>
        <dsp:cNvPr id="0" name=""/>
        <dsp:cNvSpPr/>
      </dsp:nvSpPr>
      <dsp:spPr>
        <a:xfrm rot="2700000">
          <a:off x="6306168" y="3750953"/>
          <a:ext cx="532530" cy="54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329564" y="3802645"/>
        <a:ext cx="372771" cy="324523"/>
      </dsp:txXfrm>
    </dsp:sp>
    <dsp:sp modelId="{06E28FA7-7661-4A53-B5FB-A4317F4096D0}">
      <dsp:nvSpPr>
        <dsp:cNvPr id="0" name=""/>
        <dsp:cNvSpPr/>
      </dsp:nvSpPr>
      <dsp:spPr>
        <a:xfrm>
          <a:off x="6728661" y="4177617"/>
          <a:ext cx="1431723" cy="14317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জম্ম১৫ আগস্ট১৯২৬</a:t>
          </a:r>
          <a:r>
            <a:rPr lang="bn-BD" sz="14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1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938332" y="4387288"/>
        <a:ext cx="1012381" cy="1012381"/>
      </dsp:txXfrm>
    </dsp:sp>
    <dsp:sp modelId="{62B59F16-B39B-45FC-9F60-83C7042C5400}">
      <dsp:nvSpPr>
        <dsp:cNvPr id="0" name=""/>
        <dsp:cNvSpPr/>
      </dsp:nvSpPr>
      <dsp:spPr>
        <a:xfrm rot="5400000">
          <a:off x="5458673" y="4101997"/>
          <a:ext cx="532530" cy="54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538553" y="4130293"/>
        <a:ext cx="372771" cy="324523"/>
      </dsp:txXfrm>
    </dsp:sp>
    <dsp:sp modelId="{F9C4EB07-4966-46A6-A5C9-BA8089BBA24E}">
      <dsp:nvSpPr>
        <dsp:cNvPr id="0" name=""/>
        <dsp:cNvSpPr/>
      </dsp:nvSpPr>
      <dsp:spPr>
        <a:xfrm>
          <a:off x="5009077" y="4889892"/>
          <a:ext cx="1431723" cy="14317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মৃত্যুঃ১৯৪৭সালের ১৩ মে।</a:t>
          </a:r>
          <a:r>
            <a:rPr lang="bn-BD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218748" y="5099563"/>
        <a:ext cx="1012381" cy="1012381"/>
      </dsp:txXfrm>
    </dsp:sp>
    <dsp:sp modelId="{087AABB7-0C84-4E53-926F-76F4CDDEB316}">
      <dsp:nvSpPr>
        <dsp:cNvPr id="0" name=""/>
        <dsp:cNvSpPr/>
      </dsp:nvSpPr>
      <dsp:spPr>
        <a:xfrm rot="8100000">
          <a:off x="4611179" y="3750953"/>
          <a:ext cx="532530" cy="54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4747542" y="3802645"/>
        <a:ext cx="372771" cy="324523"/>
      </dsp:txXfrm>
    </dsp:sp>
    <dsp:sp modelId="{0A02DAE5-B161-416B-9D90-ABE34517480B}">
      <dsp:nvSpPr>
        <dsp:cNvPr id="0" name=""/>
        <dsp:cNvSpPr/>
      </dsp:nvSpPr>
      <dsp:spPr>
        <a:xfrm>
          <a:off x="3289493" y="4177617"/>
          <a:ext cx="1431723" cy="14317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b="1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পৈ</a:t>
          </a:r>
          <a:r>
            <a:rPr lang="en-US" sz="1400" b="1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র্</a:t>
          </a:r>
          <a:r>
            <a:rPr lang="bn-BD" sz="1400" b="1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তৃক নিবাসঃ ফরিদপুর বর্তমানে </a:t>
          </a:r>
          <a:endParaRPr lang="bn-BD" sz="1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499164" y="4387288"/>
        <a:ext cx="1012381" cy="1012381"/>
      </dsp:txXfrm>
    </dsp:sp>
    <dsp:sp modelId="{1F15DB79-A8AF-46EC-A6CA-36A6D0AF323A}">
      <dsp:nvSpPr>
        <dsp:cNvPr id="0" name=""/>
        <dsp:cNvSpPr/>
      </dsp:nvSpPr>
      <dsp:spPr>
        <a:xfrm rot="10800000">
          <a:off x="4260135" y="2903458"/>
          <a:ext cx="532530" cy="54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4419894" y="3011633"/>
        <a:ext cx="372771" cy="324523"/>
      </dsp:txXfrm>
    </dsp:sp>
    <dsp:sp modelId="{2157AB8F-42F0-4DE0-9411-D955BCB7AAB0}">
      <dsp:nvSpPr>
        <dsp:cNvPr id="0" name=""/>
        <dsp:cNvSpPr/>
      </dsp:nvSpPr>
      <dsp:spPr>
        <a:xfrm>
          <a:off x="2577218" y="2458033"/>
          <a:ext cx="1431723" cy="14317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b="1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(গোপালগঞ্জ জেলার কোটালীপাড়া থানার উনশিয়া গ্রামে)</a:t>
          </a:r>
          <a:endParaRPr lang="bn-BD" sz="1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786889" y="2667704"/>
        <a:ext cx="1012381" cy="1012381"/>
      </dsp:txXfrm>
    </dsp:sp>
    <dsp:sp modelId="{63645FD2-25DE-46E1-95CC-F87EF11D3E4D}">
      <dsp:nvSpPr>
        <dsp:cNvPr id="0" name=""/>
        <dsp:cNvSpPr/>
      </dsp:nvSpPr>
      <dsp:spPr>
        <a:xfrm rot="13500000">
          <a:off x="4671110" y="2089771"/>
          <a:ext cx="480283" cy="54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4794094" y="2248888"/>
        <a:ext cx="336198" cy="324523"/>
      </dsp:txXfrm>
    </dsp:sp>
    <dsp:sp modelId="{0C12140C-C662-416B-A0F2-2C2EC48E78CF}">
      <dsp:nvSpPr>
        <dsp:cNvPr id="0" name=""/>
        <dsp:cNvSpPr/>
      </dsp:nvSpPr>
      <dsp:spPr>
        <a:xfrm>
          <a:off x="3116326" y="698369"/>
          <a:ext cx="1778056" cy="15118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১৯৪৪ সালে তিনি </a:t>
          </a:r>
          <a:r>
            <a:rPr lang="bn-IN" sz="1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2" tooltip="ভারতের কমিউনিস্ট পার্টি"/>
            </a:rPr>
            <a:t>ভারতের কমিউনিস্ট পার্টির</a:t>
          </a:r>
          <a:r>
            <a:rPr lang="bn-IN" sz="1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 সদস্যপদ লাভ করেন</a:t>
          </a:r>
          <a:endParaRPr lang="en-US" sz="1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76716" y="919779"/>
        <a:ext cx="1257276" cy="1069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53987-0275-4F68-8521-F80FD5D3F326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0DFD4-3DE8-4340-BF0A-8DF890FB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4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0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93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8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46DC-8DB4-4F26-9618-C35A729CA2B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5E42-8C31-49C1-8C58-86602CC41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7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46DC-8DB4-4F26-9618-C35A729CA2B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5E42-8C31-49C1-8C58-86602CC41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4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46DC-8DB4-4F26-9618-C35A729CA2B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5E42-8C31-49C1-8C58-86602CC41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9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46DC-8DB4-4F26-9618-C35A729CA2B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5E42-8C31-49C1-8C58-86602CC41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6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46DC-8DB4-4F26-9618-C35A729CA2B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5E42-8C31-49C1-8C58-86602CC41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3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46DC-8DB4-4F26-9618-C35A729CA2B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5E42-8C31-49C1-8C58-86602CC41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2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46DC-8DB4-4F26-9618-C35A729CA2B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5E42-8C31-49C1-8C58-86602CC41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9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46DC-8DB4-4F26-9618-C35A729CA2B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5E42-8C31-49C1-8C58-86602CC41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6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46DC-8DB4-4F26-9618-C35A729CA2B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5E42-8C31-49C1-8C58-86602CC41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7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46DC-8DB4-4F26-9618-C35A729CA2B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5E42-8C31-49C1-8C58-86602CC41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8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46DC-8DB4-4F26-9618-C35A729CA2B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5E42-8C31-49C1-8C58-86602CC41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C46DC-8DB4-4F26-9618-C35A729CA2B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95E42-8C31-49C1-8C58-86602CC41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n.wikipedia.org/wiki/%E0%A6%AD%E0%A6%BE%E0%A6%B0%E0%A6%A4%E0%A7%87%E0%A6%B0_%E0%A6%95%E0%A6%AE%E0%A6%BF%E0%A6%89%E0%A6%A8%E0%A6%BF%E0%A6%B8%E0%A7%8D%E0%A6%9F_%E0%A6%AA%E0%A6%BE%E0%A6%B0%E0%A7%8D%E0%A6%9F%E0%A6%B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931" y="768349"/>
            <a:ext cx="6135756" cy="4842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982996" y="2674491"/>
            <a:ext cx="278473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79590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BEBEADD-8311-4C4B-8CA4-70CFBDBEC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97" y="1357912"/>
            <a:ext cx="2753847" cy="39794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15971F1-BBA8-480E-851D-24310868B824}"/>
              </a:ext>
            </a:extLst>
          </p:cNvPr>
          <p:cNvSpPr/>
          <p:nvPr/>
        </p:nvSpPr>
        <p:spPr>
          <a:xfrm>
            <a:off x="7170980" y="1945681"/>
            <a:ext cx="441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রানার! রানার!</a:t>
            </a:r>
            <a:br>
              <a:rPr lang="bn-BD" sz="4000" b="1" dirty="0"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latin typeface="NikoshBAN" pitchFamily="2" charset="0"/>
                <a:cs typeface="NikoshBAN" pitchFamily="2" charset="0"/>
              </a:rPr>
              <a:t>জানা-অজানার</a:t>
            </a:r>
            <a:br>
              <a:rPr lang="bn-BD" sz="4000" b="1" dirty="0"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latin typeface="NikoshBAN" pitchFamily="2" charset="0"/>
                <a:cs typeface="NikoshBAN" pitchFamily="2" charset="0"/>
              </a:rPr>
              <a:t>বোঝা আজ তার কাঁধে,</a:t>
            </a:r>
            <a:br>
              <a:rPr lang="bn-BD" sz="4000" b="1" dirty="0">
                <a:latin typeface="NikoshBAN" pitchFamily="2" charset="0"/>
                <a:cs typeface="NikoshBAN" pitchFamily="2" charset="0"/>
              </a:rPr>
            </a:b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333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53 0.04584 C 0.24688 0.06135 0.23711 0.07338 0.22709 0.07338 C 0.21706 0.07338 0.20834 0.06135 0.20534 0.04584 C 0.20118 0.06135 0.19271 0.07338 0.18243 0.07338 C 0.17253 0.07338 0.16394 0.06135 0.16094 0.04584 C 0.15678 0.06135 0.14831 0.07338 0.13816 0.07338 C 0.12774 0.07338 0.11771 0.06135 0.11511 0.04584 C 0.11198 0.06135 0.10352 0.07338 0.0918 0.07338 C 0.08334 0.07338 0.07344 0.06135 0.07045 0.04584 C 0.06732 0.06135 0.05743 0.07338 0.04753 0.07338 C 0.0375 0.07338 0.02878 0.06135 0.02592 0.04584 C 0.02175 0.06135 0.01316 0.07338 0.00274 0.07338 C -0.00729 0.07338 -0.01601 0.06135 -0.01992 0.04584 C -0.02291 0.06135 -0.03164 0.07338 -0.04153 0.07338 C -0.05195 0.07338 -0.06158 0.06135 -0.06445 0.04584 C -0.06757 0.06135 -0.07617 0.07338 -0.0875 0.07338 C -0.09778 0.07338 -0.10612 0.06135 -0.10885 0.04584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13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4DE8715-1943-4C67-A0DD-DAA7DCCEBDF1}"/>
              </a:ext>
            </a:extLst>
          </p:cNvPr>
          <p:cNvSpPr/>
          <p:nvPr/>
        </p:nvSpPr>
        <p:spPr>
          <a:xfrm>
            <a:off x="1752600" y="685800"/>
            <a:ext cx="5410200" cy="2286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xmlns="" id="{26847F74-536D-4968-953C-AF23978F8D1A}"/>
              </a:ext>
            </a:extLst>
          </p:cNvPr>
          <p:cNvSpPr txBox="1">
            <a:spLocks/>
          </p:cNvSpPr>
          <p:nvPr/>
        </p:nvSpPr>
        <p:spPr>
          <a:xfrm>
            <a:off x="562755" y="3886201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>
                <a:latin typeface="NikoshBAN" pitchFamily="2" charset="0"/>
                <a:cs typeface="NikoshBAN" pitchFamily="2" charset="0"/>
              </a:rPr>
              <a:t>রানার দুর্বার গতিতে ছুটে চলেছে কেন?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6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7151" y="1574561"/>
            <a:ext cx="1116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/>
          </a:p>
        </p:txBody>
      </p:sp>
      <p:sp>
        <p:nvSpPr>
          <p:cNvPr id="4" name="Right Arrow 3"/>
          <p:cNvSpPr/>
          <p:nvPr/>
        </p:nvSpPr>
        <p:spPr>
          <a:xfrm>
            <a:off x="3737728" y="1820878"/>
            <a:ext cx="505012" cy="222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737728" y="3388392"/>
            <a:ext cx="505012" cy="222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595822" y="2688528"/>
            <a:ext cx="505012" cy="222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44550" y="2445896"/>
            <a:ext cx="9300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লন্ঠন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2443869" y="3164586"/>
            <a:ext cx="12025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দুর্বার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26B77DE-E48F-44ED-A733-FC010CD63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86" y="1431878"/>
            <a:ext cx="5293057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6B1FD6E-6917-4542-B4AC-30E9BE88C564}"/>
              </a:ext>
            </a:extLst>
          </p:cNvPr>
          <p:cNvSpPr/>
          <p:nvPr/>
        </p:nvSpPr>
        <p:spPr>
          <a:xfrm>
            <a:off x="5680443" y="1419286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তার জীবনের স্বপ্নের মতো পিছে স’রে যায় বন,</a:t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atin typeface="NikoshBAN" pitchFamily="2" charset="0"/>
                <a:cs typeface="NikoshBAN" pitchFamily="2" charset="0"/>
              </a:rPr>
              <a:t>আরো পথ, আরো পথ- বুঝি হয় লাল ও-পূর্বকোণ।</a:t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atin typeface="NikoshBAN" pitchFamily="2" charset="0"/>
                <a:cs typeface="NikoshBAN" pitchFamily="2" charset="0"/>
              </a:rPr>
              <a:t>অবাক রাতের তারারা, আকাশে মিট্‌মিট্ ক’রে চায়!</a:t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atin typeface="NikoshBAN" pitchFamily="2" charset="0"/>
                <a:cs typeface="NikoshBAN" pitchFamily="2" charset="0"/>
              </a:rPr>
              <a:t>কেমন ক’রে এ রানার সবেগে হরিণের মতো যায়!</a:t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xmlns="" id="{EE23B483-8279-4BE7-A520-DD8206E73843}"/>
              </a:ext>
            </a:extLst>
          </p:cNvPr>
          <p:cNvSpPr txBox="1">
            <a:spLocks/>
          </p:cNvSpPr>
          <p:nvPr/>
        </p:nvSpPr>
        <p:spPr>
          <a:xfrm>
            <a:off x="2072963" y="2856672"/>
            <a:ext cx="8229600" cy="1828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Ø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শব্দগুলোর অর্থ ও বাক্য গঠন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r>
              <a:rPr lang="bn-BD" sz="4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লন্ঠন, দুর্বার</a:t>
            </a:r>
            <a:r>
              <a:rPr lang="en-US" sz="4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4291753" y="487881"/>
            <a:ext cx="29193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2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>
            <a:extLst>
              <a:ext uri="{FF2B5EF4-FFF2-40B4-BE49-F238E27FC236}">
                <a16:creationId xmlns:a16="http://schemas.microsoft.com/office/drawing/2014/main" xmlns="" id="{6C64D6FB-4C67-4781-A969-6AF0A0152A22}"/>
              </a:ext>
            </a:extLst>
          </p:cNvPr>
          <p:cNvSpPr txBox="1"/>
          <p:nvPr/>
        </p:nvSpPr>
        <p:spPr>
          <a:xfrm>
            <a:off x="5168609" y="132802"/>
            <a:ext cx="2419351" cy="939256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কাজ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0C7CF53-F7E0-4865-9D8B-5500B6560922}"/>
              </a:ext>
            </a:extLst>
          </p:cNvPr>
          <p:cNvSpPr/>
          <p:nvPr/>
        </p:nvSpPr>
        <p:spPr>
          <a:xfrm>
            <a:off x="1219200" y="3209931"/>
            <a:ext cx="9886122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bn-BD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“রাত্রির পথে পথে চলে কোনো নিষেধ জানে না মানার।</a:t>
            </a:r>
            <a:br>
              <a:rPr lang="bn-BD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  </a:t>
            </a:r>
            <a:r>
              <a:rPr lang="bn-BD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দিগন্ত থেকে দিগন্তে ছোটে রানার–</a:t>
            </a:r>
            <a:br>
              <a:rPr lang="bn-BD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	      </a:t>
            </a:r>
            <a:r>
              <a:rPr lang="bn-BD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 নিয়েছে সে নতুন খবর আনার।</a:t>
            </a:r>
          </a:p>
          <a:p>
            <a:pPr algn="just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		  </a:t>
            </a:r>
            <a:r>
              <a:rPr lang="bn-BD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রানার! রানার!”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8041" y="1945621"/>
            <a:ext cx="87559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কবিতাংশটুকু বুঝিয়ে পড় এবং এর বিশ্লেষণ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:-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658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">
            <a:extLst>
              <a:ext uri="{FF2B5EF4-FFF2-40B4-BE49-F238E27FC236}">
                <a16:creationId xmlns:a16="http://schemas.microsoft.com/office/drawing/2014/main" xmlns="" id="{A9A801E2-3E5B-4737-BAC8-CA80D0BA936D}"/>
              </a:ext>
            </a:extLst>
          </p:cNvPr>
          <p:cNvSpPr/>
          <p:nvPr/>
        </p:nvSpPr>
        <p:spPr>
          <a:xfrm>
            <a:off x="3109883" y="1807028"/>
            <a:ext cx="5105400" cy="533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চিহ্নিত কর 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xmlns="" id="{45A680F3-2296-45BB-9CFD-718444AEB145}"/>
              </a:ext>
            </a:extLst>
          </p:cNvPr>
          <p:cNvSpPr txBox="1"/>
          <p:nvPr/>
        </p:nvSpPr>
        <p:spPr>
          <a:xfrm>
            <a:off x="1288475" y="419089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দস্যুর ভয়ের চেয়েও রানার সুর্য ওঠাকে বেশি ভয় পান কেন?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xmlns="" id="{31510AEA-009D-43FD-AA99-7827F912F882}"/>
              </a:ext>
            </a:extLst>
          </p:cNvPr>
          <p:cNvSpPr txBox="1"/>
          <p:nvPr/>
        </p:nvSpPr>
        <p:spPr>
          <a:xfrm>
            <a:off x="2186953" y="4862779"/>
            <a:ext cx="364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ক। চাকরি হারানোর জন্য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xmlns="" id="{6F0BF343-6589-4135-999B-1284F220518F}"/>
              </a:ext>
            </a:extLst>
          </p:cNvPr>
          <p:cNvSpPr txBox="1"/>
          <p:nvPr/>
        </p:nvSpPr>
        <p:spPr>
          <a:xfrm>
            <a:off x="6272183" y="4862779"/>
            <a:ext cx="3398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খ। ডাক না পাওয়ার ভয়ে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xmlns="" id="{933DB948-855A-447F-9703-C29348569F6A}"/>
              </a:ext>
            </a:extLst>
          </p:cNvPr>
          <p:cNvSpPr txBox="1"/>
          <p:nvPr/>
        </p:nvSpPr>
        <p:spPr>
          <a:xfrm>
            <a:off x="2232758" y="5381494"/>
            <a:ext cx="4105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গ। বড়ি ফেরার তারা থাকায়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xmlns="" id="{F8D6FB83-84B6-4B03-8D8B-582B66DF3844}"/>
              </a:ext>
            </a:extLst>
          </p:cNvPr>
          <p:cNvSpPr txBox="1"/>
          <p:nvPr/>
        </p:nvSpPr>
        <p:spPr>
          <a:xfrm>
            <a:off x="6338462" y="5376887"/>
            <a:ext cx="329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ঘ। দায়িত্ববোদের কারণে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Up Ribbon 2">
            <a:extLst>
              <a:ext uri="{FF2B5EF4-FFF2-40B4-BE49-F238E27FC236}">
                <a16:creationId xmlns:a16="http://schemas.microsoft.com/office/drawing/2014/main" xmlns="" id="{30A9AA0A-D906-4070-ADE4-2286EA7F5D94}"/>
              </a:ext>
            </a:extLst>
          </p:cNvPr>
          <p:cNvSpPr/>
          <p:nvPr/>
        </p:nvSpPr>
        <p:spPr>
          <a:xfrm>
            <a:off x="3096939" y="401390"/>
            <a:ext cx="5263487" cy="1186724"/>
          </a:xfrm>
          <a:prstGeom prst="ribbon2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40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  <p:bldP spid="19" grpId="0"/>
      <p:bldP spid="20" grpId="0"/>
      <p:bldP spid="21" grpId="0"/>
      <p:bldP spid="22" grpId="0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7BF13A77-7058-48CC-BC0F-770AC53A0B9A}"/>
              </a:ext>
            </a:extLst>
          </p:cNvPr>
          <p:cNvSpPr txBox="1">
            <a:spLocks/>
          </p:cNvSpPr>
          <p:nvPr/>
        </p:nvSpPr>
        <p:spPr>
          <a:xfrm>
            <a:off x="4075554" y="278430"/>
            <a:ext cx="3976915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orizontal Scroll 1">
            <a:extLst>
              <a:ext uri="{FF2B5EF4-FFF2-40B4-BE49-F238E27FC236}">
                <a16:creationId xmlns:a16="http://schemas.microsoft.com/office/drawing/2014/main" xmlns="" id="{6C1BFE05-E544-4F08-A38E-F816209E517A}"/>
              </a:ext>
            </a:extLst>
          </p:cNvPr>
          <p:cNvSpPr/>
          <p:nvPr/>
        </p:nvSpPr>
        <p:spPr>
          <a:xfrm>
            <a:off x="530087" y="3634328"/>
            <a:ext cx="11224591" cy="2057400"/>
          </a:xfrm>
          <a:prstGeom prst="horizontalScroll">
            <a:avLst/>
          </a:prstGeom>
          <a:noFill/>
          <a:ln w="38100" cmpd="sng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“তার জীবনের স্বপ্নের মতো পিছে স’রে যায় বন,</a:t>
            </a:r>
            <a:b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 পথ, আরো পথ- বুঝি হয় লাল ও-পূর্বকোণ।”-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কথাটির ব্যাখ্যা কর।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554" y="1249204"/>
            <a:ext cx="3584203" cy="238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3585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23" y="727066"/>
            <a:ext cx="6996912" cy="513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031569" y="2326118"/>
            <a:ext cx="417614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3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3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0"/>
            <a:ext cx="12205648" cy="6858000"/>
            <a:chOff x="24390" y="0"/>
            <a:chExt cx="12205648" cy="6858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06276" y="0"/>
              <a:ext cx="0" cy="685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2136674" y="1"/>
              <a:ext cx="6928" cy="6857999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4390" y="25308"/>
              <a:ext cx="12192000" cy="3427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038" y="6795537"/>
              <a:ext cx="12192000" cy="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75861" y="2517913"/>
            <a:ext cx="522135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baseline="-25000" dirty="0">
                <a:latin typeface="NikoshBAN" pitchFamily="2" charset="0"/>
                <a:cs typeface="NikoshBAN" pitchFamily="2" charset="0"/>
              </a:rPr>
              <a:t>মলিনা বেগম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baseline="-25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800" b="1" baseline="-25000" dirty="0">
              <a:latin typeface="NikoshBAN" pitchFamily="2" charset="0"/>
              <a:cs typeface="NikoshBAN" pitchFamily="2" charset="0"/>
            </a:endParaRPr>
          </a:p>
          <a:p>
            <a:r>
              <a:rPr lang="bn-IN" sz="4800" b="1" baseline="-25000" dirty="0">
                <a:latin typeface="NikoshBAN" pitchFamily="2" charset="0"/>
                <a:cs typeface="NikoshBAN" pitchFamily="2" charset="0"/>
              </a:rPr>
              <a:t>সহকারী শিক্ষক (সামাজিক বিজ্ঞান)</a:t>
            </a:r>
            <a:endParaRPr lang="bn-IN" sz="4000" b="1" baseline="-250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baseline="-25000" dirty="0">
                <a:latin typeface="NikoshBAN" pitchFamily="2" charset="0"/>
                <a:cs typeface="NikoshBAN" pitchFamily="2" charset="0"/>
              </a:rPr>
              <a:t>মানুল্লারচর হাজী বাড়ি হাই স্কুল</a:t>
            </a:r>
          </a:p>
          <a:p>
            <a:r>
              <a:rPr lang="bn-BD" sz="4800" b="1" baseline="-25000" dirty="0">
                <a:latin typeface="NikoshBAN" pitchFamily="2" charset="0"/>
                <a:cs typeface="NikoshBAN" pitchFamily="2" charset="0"/>
              </a:rPr>
              <a:t>পাকুন্দিয়া কিশোরগঞ্জ।</a:t>
            </a:r>
            <a:endParaRPr lang="en-US" sz="4800" b="1" baseline="-25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baseline="-25000" dirty="0">
                <a:latin typeface="NikoshBAN" pitchFamily="2" charset="0"/>
                <a:cs typeface="NikoshBAN" pitchFamily="2" charset="0"/>
              </a:rPr>
              <a:t>molenaparvin@gamil.com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70644" y="2385391"/>
            <a:ext cx="445273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১ম পত্র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০৬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1/2020ইং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5001" y="819186"/>
            <a:ext cx="2624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72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08" y="411941"/>
            <a:ext cx="1286059" cy="16075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189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Latter Man.jpg">
            <a:extLst>
              <a:ext uri="{FF2B5EF4-FFF2-40B4-BE49-F238E27FC236}">
                <a16:creationId xmlns:a16="http://schemas.microsoft.com/office/drawing/2014/main" xmlns="" id="{0138A6A7-9AF2-45F8-B78D-C538DB919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58" y="1204565"/>
            <a:ext cx="3693804" cy="2717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55" y="4055702"/>
            <a:ext cx="4503562" cy="2498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86" y="1449455"/>
            <a:ext cx="4414480" cy="2472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55" y="4373217"/>
            <a:ext cx="4515882" cy="193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3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B43CB29-FF8B-4DCB-A829-66064C75353B}"/>
              </a:ext>
            </a:extLst>
          </p:cNvPr>
          <p:cNvGrpSpPr/>
          <p:nvPr/>
        </p:nvGrpSpPr>
        <p:grpSpPr>
          <a:xfrm>
            <a:off x="-29029" y="26455"/>
            <a:ext cx="12221029" cy="6844799"/>
            <a:chOff x="-4419" y="0"/>
            <a:chExt cx="12192000" cy="6858000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xmlns="" id="{49F2E9F6-B43F-44EA-BA07-F2E5FE5741EE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1C7BEF5-5243-499E-8C48-C988EED13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pic>
        <p:nvPicPr>
          <p:cNvPr id="17" name="Picture 16" descr="Latter Man.jpg">
            <a:extLst>
              <a:ext uri="{FF2B5EF4-FFF2-40B4-BE49-F238E27FC236}">
                <a16:creationId xmlns:a16="http://schemas.microsoft.com/office/drawing/2014/main" xmlns="" id="{99151B7B-4D3A-47BF-BD18-304D637FC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86" y="1348390"/>
            <a:ext cx="4329751" cy="4710748"/>
          </a:xfrm>
          <a:prstGeom prst="rect">
            <a:avLst/>
          </a:prstGeom>
        </p:spPr>
      </p:pic>
      <p:pic>
        <p:nvPicPr>
          <p:cNvPr id="14" name="Picture 13" descr="images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23" y="77088"/>
            <a:ext cx="2311439" cy="2758268"/>
          </a:xfrm>
          <a:prstGeom prst="rect">
            <a:avLst/>
          </a:prstGeom>
        </p:spPr>
      </p:pic>
      <p:pic>
        <p:nvPicPr>
          <p:cNvPr id="15" name="Picture 14" descr="Sekal-1528978019-ad4f80e_xlarge 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002" y="1708881"/>
            <a:ext cx="3913183" cy="34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11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10F29DA-9840-4D79-B295-96D217C37152}"/>
              </a:ext>
            </a:extLst>
          </p:cNvPr>
          <p:cNvGrpSpPr/>
          <p:nvPr/>
        </p:nvGrpSpPr>
        <p:grpSpPr>
          <a:xfrm>
            <a:off x="-16231658" y="1690538"/>
            <a:ext cx="11798851" cy="815011"/>
            <a:chOff x="304800" y="-26504"/>
            <a:chExt cx="11798850" cy="815011"/>
          </a:xfrm>
        </p:grpSpPr>
        <p:pic>
          <p:nvPicPr>
            <p:cNvPr id="8" name="Picture 7" descr="https://www.teachers.gov.bd/sites/all/themes/eduportal_reponsive/images/main-logo.png">
              <a:extLst>
                <a:ext uri="{FF2B5EF4-FFF2-40B4-BE49-F238E27FC236}">
                  <a16:creationId xmlns:a16="http://schemas.microsoft.com/office/drawing/2014/main" xmlns="" id="{648AF8E5-F720-46EC-A0B9-0F142260F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0378" y="-26504"/>
              <a:ext cx="1223272" cy="662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DB707403-96ED-4B0D-BD7C-5E4F585CD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52AA0D-18EA-424F-A78F-B5D74621ABC4}"/>
              </a:ext>
            </a:extLst>
          </p:cNvPr>
          <p:cNvSpPr txBox="1"/>
          <p:nvPr/>
        </p:nvSpPr>
        <p:spPr>
          <a:xfrm>
            <a:off x="3536182" y="1589718"/>
            <a:ext cx="38470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7056404" y="3805709"/>
            <a:ext cx="38571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সুকান্ত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ভট্টাচার্য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49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991" y="1733586"/>
            <a:ext cx="55451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54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5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শিক্ষার্থীরা...</a:t>
            </a:r>
            <a:endParaRPr lang="en-US" sz="54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1966" y="3164681"/>
            <a:ext cx="89054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কবি পরিচিতি বলতে পারবে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কবিতাটি সুন্দর করে আবৃত্তি 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পড়তে পারবে।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bn-IN" b="1" dirty="0" smtClean="0">
              <a:latin typeface="NikoshBAN" pitchFamily="2" charset="0"/>
              <a:cs typeface="NikoshBAN" pitchFamily="2" charset="0"/>
            </a:endParaRPr>
          </a:p>
          <a:p>
            <a:endParaRPr lang="bn-IN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4538" y="408369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6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8458500"/>
              </p:ext>
            </p:extLst>
          </p:nvPr>
        </p:nvGraphicFramePr>
        <p:xfrm>
          <a:off x="0" y="212035"/>
          <a:ext cx="11449878" cy="6347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19234793"/>
              </p:ext>
            </p:extLst>
          </p:nvPr>
        </p:nvGraphicFramePr>
        <p:xfrm>
          <a:off x="152400" y="364435"/>
          <a:ext cx="11449878" cy="6347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1031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Callout 10">
            <a:extLst>
              <a:ext uri="{FF2B5EF4-FFF2-40B4-BE49-F238E27FC236}">
                <a16:creationId xmlns:a16="http://schemas.microsoft.com/office/drawing/2014/main" xmlns="" id="{02E9F885-F626-4EBC-BA63-058206BF0875}"/>
              </a:ext>
            </a:extLst>
          </p:cNvPr>
          <p:cNvSpPr/>
          <p:nvPr/>
        </p:nvSpPr>
        <p:spPr>
          <a:xfrm>
            <a:off x="7092699" y="4574469"/>
            <a:ext cx="2743237" cy="1622617"/>
          </a:xfrm>
          <a:prstGeom prst="wedgeEllipseCallout">
            <a:avLst>
              <a:gd name="adj1" fmla="val -69674"/>
              <a:gd name="adj2" fmla="val -1656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মৃত্যুঃ১৯৪৭সালের ১৩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Callout 11">
            <a:extLst>
              <a:ext uri="{FF2B5EF4-FFF2-40B4-BE49-F238E27FC236}">
                <a16:creationId xmlns:a16="http://schemas.microsoft.com/office/drawing/2014/main" xmlns="" id="{6B7E7155-BAC6-4434-A0D8-5A78A0959EFA}"/>
              </a:ext>
            </a:extLst>
          </p:cNvPr>
          <p:cNvSpPr/>
          <p:nvPr/>
        </p:nvSpPr>
        <p:spPr>
          <a:xfrm flipH="1">
            <a:off x="599607" y="1411646"/>
            <a:ext cx="3004864" cy="2093555"/>
          </a:xfrm>
          <a:prstGeom prst="wedgeEllipseCallout">
            <a:avLst>
              <a:gd name="adj1" fmla="val -63543"/>
              <a:gd name="adj2" fmla="val -965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জম্ম১৫ আগস্ট১৯২৬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Callout 13">
            <a:extLst>
              <a:ext uri="{FF2B5EF4-FFF2-40B4-BE49-F238E27FC236}">
                <a16:creationId xmlns:a16="http://schemas.microsoft.com/office/drawing/2014/main" xmlns="" id="{D122DFE7-6A8A-49DF-BFBC-97325BD7EA10}"/>
              </a:ext>
            </a:extLst>
          </p:cNvPr>
          <p:cNvSpPr/>
          <p:nvPr/>
        </p:nvSpPr>
        <p:spPr>
          <a:xfrm>
            <a:off x="6844230" y="634300"/>
            <a:ext cx="3240177" cy="1699993"/>
          </a:xfrm>
          <a:prstGeom prst="wedgeEllipseCallout">
            <a:avLst>
              <a:gd name="adj1" fmla="val -56069"/>
              <a:gd name="adj2" fmla="val 4244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উল্লেখযোগ্য গ্রন্থঃ ছাড়পত্র,  ঘুম নেই , পূর্বাভাস , অভিযান , মিঠে-কড়া , হরতাল ,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Callout 15">
            <a:extLst>
              <a:ext uri="{FF2B5EF4-FFF2-40B4-BE49-F238E27FC236}">
                <a16:creationId xmlns:a16="http://schemas.microsoft.com/office/drawing/2014/main" xmlns="" id="{AA4AE58B-D9B0-4B6A-A96A-82C17513C8F9}"/>
              </a:ext>
            </a:extLst>
          </p:cNvPr>
          <p:cNvSpPr/>
          <p:nvPr/>
        </p:nvSpPr>
        <p:spPr>
          <a:xfrm>
            <a:off x="283503" y="3939543"/>
            <a:ext cx="3485631" cy="2188973"/>
          </a:xfrm>
          <a:prstGeom prst="wedgeEllipseCallout">
            <a:avLst>
              <a:gd name="adj1" fmla="val 54972"/>
              <a:gd name="adj2" fmla="val -5506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পৈ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তৃক নিবাসঃ ফরিদপুর বর্তমানে </a:t>
            </a:r>
          </a:p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(গোপালগঞ্জ জেলার কোটালীপাড়া থানার উনশিয়া গ্রামে)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A632601-90BD-472D-A056-16BF98EA4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47" y="2115842"/>
            <a:ext cx="2743239" cy="338172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FFE0E49-730F-4B95-8F77-CC3E91A6B98C}"/>
              </a:ext>
            </a:extLst>
          </p:cNvPr>
          <p:cNvSpPr/>
          <p:nvPr/>
        </p:nvSpPr>
        <p:spPr>
          <a:xfrm>
            <a:off x="2578320" y="221656"/>
            <a:ext cx="2634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Callout 10">
            <a:extLst>
              <a:ext uri="{FF2B5EF4-FFF2-40B4-BE49-F238E27FC236}">
                <a16:creationId xmlns:a16="http://schemas.microsoft.com/office/drawing/2014/main" xmlns="" id="{803EE4B3-AF41-463D-A8E1-6722458E1244}"/>
              </a:ext>
            </a:extLst>
          </p:cNvPr>
          <p:cNvSpPr/>
          <p:nvPr/>
        </p:nvSpPr>
        <p:spPr>
          <a:xfrm>
            <a:off x="7314887" y="2519545"/>
            <a:ext cx="3297875" cy="1898626"/>
          </a:xfrm>
          <a:prstGeom prst="wedgeEllipseCallout">
            <a:avLst>
              <a:gd name="adj1" fmla="val -70934"/>
              <a:gd name="adj2" fmla="val -48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১৯৪৪ সালে তিনি 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 tooltip="ভারতের কমিউনিস্ট পার্টি"/>
              </a:rPr>
              <a:t>ভারতের কমিউনিস্ট পার্টির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সদস্যপদ লাভ করেন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E0EB5D25-87A8-47DC-85DC-C67EE5097748}"/>
              </a:ext>
            </a:extLst>
          </p:cNvPr>
          <p:cNvSpPr/>
          <p:nvPr/>
        </p:nvSpPr>
        <p:spPr>
          <a:xfrm>
            <a:off x="3413345" y="5581620"/>
            <a:ext cx="3485631" cy="609600"/>
          </a:xfrm>
          <a:prstGeom prst="parallelogram">
            <a:avLst>
              <a:gd name="adj" fmla="val 5238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সুকান্ত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ভট্টাচার্য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07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24" grpId="0"/>
      <p:bldP spid="2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B43CB29-FF8B-4DCB-A829-66064C75353B}"/>
              </a:ext>
            </a:extLst>
          </p:cNvPr>
          <p:cNvGrpSpPr/>
          <p:nvPr/>
        </p:nvGrpSpPr>
        <p:grpSpPr>
          <a:xfrm>
            <a:off x="-29029" y="26455"/>
            <a:ext cx="12221029" cy="6844799"/>
            <a:chOff x="-4419" y="0"/>
            <a:chExt cx="12192000" cy="6858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EDDBBF75-1B79-49CD-AD6C-40838FF67FED}"/>
                </a:ext>
              </a:extLst>
            </p:cNvPr>
            <p:cNvGrpSpPr/>
            <p:nvPr/>
          </p:nvGrpSpPr>
          <p:grpSpPr>
            <a:xfrm>
              <a:off x="-4419" y="0"/>
              <a:ext cx="12192000" cy="6858000"/>
              <a:chOff x="-4419" y="0"/>
              <a:chExt cx="12192000" cy="6858000"/>
            </a:xfrm>
          </p:grpSpPr>
          <p:sp>
            <p:nvSpPr>
              <p:cNvPr id="10" name="Frame 9">
                <a:extLst>
                  <a:ext uri="{FF2B5EF4-FFF2-40B4-BE49-F238E27FC236}">
                    <a16:creationId xmlns:a16="http://schemas.microsoft.com/office/drawing/2014/main" xmlns="" id="{49F2E9F6-B43F-44EA-BA07-F2E5FE5741EE}"/>
                  </a:ext>
                </a:extLst>
              </p:cNvPr>
              <p:cNvSpPr/>
              <p:nvPr/>
            </p:nvSpPr>
            <p:spPr>
              <a:xfrm>
                <a:off x="-4419" y="0"/>
                <a:ext cx="12192000" cy="6858000"/>
              </a:xfrm>
              <a:prstGeom prst="frame">
                <a:avLst>
                  <a:gd name="adj1" fmla="val 1953"/>
                </a:avLst>
              </a:prstGeom>
              <a:solidFill>
                <a:srgbClr val="00B05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5AAE997C-266B-46EA-8C16-8124EC6B79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849" y="5538304"/>
                <a:ext cx="11988800" cy="1193800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1C7BEF5-5243-499E-8C48-C988EED13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F3BBF0B-6EB5-4913-9D15-21486AEDE01A}"/>
              </a:ext>
            </a:extLst>
          </p:cNvPr>
          <p:cNvSpPr/>
          <p:nvPr/>
        </p:nvSpPr>
        <p:spPr>
          <a:xfrm>
            <a:off x="2667000" y="2649727"/>
            <a:ext cx="662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রানার ছুটেছে তাই ঝুম্‌ঝুম্ ঘণ্টা বাজছে রাতে</a:t>
            </a:r>
            <a:br>
              <a:rPr lang="bn-BD" sz="3600" b="1" dirty="0">
                <a:latin typeface="NikoshBAN" pitchFamily="2" charset="0"/>
                <a:cs typeface="NikoshBAN" pitchFamily="2" charset="0"/>
              </a:rPr>
            </a:br>
            <a:r>
              <a:rPr lang="bn-BD" sz="3600" b="1" dirty="0">
                <a:latin typeface="NikoshBAN" pitchFamily="2" charset="0"/>
                <a:cs typeface="NikoshBAN" pitchFamily="2" charset="0"/>
              </a:rPr>
              <a:t>রানার চলেছে, খবরের বোঝা হাতে,</a:t>
            </a:r>
            <a:br>
              <a:rPr lang="bn-BD" sz="3600" b="1" dirty="0">
                <a:latin typeface="NikoshBAN" pitchFamily="2" charset="0"/>
                <a:cs typeface="NikoshBAN" pitchFamily="2" charset="0"/>
              </a:rPr>
            </a:br>
            <a:r>
              <a:rPr lang="bn-BD" sz="3600" b="1" dirty="0">
                <a:latin typeface="NikoshBAN" pitchFamily="2" charset="0"/>
                <a:cs typeface="NikoshBAN" pitchFamily="2" charset="0"/>
              </a:rPr>
              <a:t>রানার চলেছে রানার!</a:t>
            </a:r>
            <a:br>
              <a:rPr lang="bn-BD" sz="3600" b="1" dirty="0">
                <a:latin typeface="NikoshBAN" pitchFamily="2" charset="0"/>
                <a:cs typeface="NikoshBAN" pitchFamily="2" charset="0"/>
              </a:rPr>
            </a:b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F6A673-5F91-4415-B74B-0EE9FD4BF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5" y="1330038"/>
            <a:ext cx="2285649" cy="255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65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282</Words>
  <Application>Microsoft Office PowerPoint</Application>
  <PresentationFormat>Custom</PresentationFormat>
  <Paragraphs>70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ASUS</dc:creator>
  <cp:lastModifiedBy>sharif</cp:lastModifiedBy>
  <cp:revision>50</cp:revision>
  <dcterms:created xsi:type="dcterms:W3CDTF">2019-11-04T02:18:35Z</dcterms:created>
  <dcterms:modified xsi:type="dcterms:W3CDTF">2020-02-03T18:28:23Z</dcterms:modified>
</cp:coreProperties>
</file>