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FCCFE-383A-4C1A-BE86-C97C01DF75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B785FD-6CC2-49E0-8774-0978876C3AFC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দোয়া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90ACA0A-87BB-43AF-B3D3-4FA6EEC9674E}" type="parTrans" cxnId="{FB889BC3-05AC-406D-AC03-8C381D556DDA}">
      <dgm:prSet/>
      <dgm:spPr/>
      <dgm:t>
        <a:bodyPr/>
        <a:lstStyle/>
        <a:p>
          <a:endParaRPr lang="en-US"/>
        </a:p>
      </dgm:t>
    </dgm:pt>
    <dgm:pt modelId="{DA202B17-6E62-46D2-9D74-ABF83F27E61F}" type="sibTrans" cxnId="{FB889BC3-05AC-406D-AC03-8C381D556DDA}">
      <dgm:prSet/>
      <dgm:spPr/>
      <dgm:t>
        <a:bodyPr/>
        <a:lstStyle/>
        <a:p>
          <a:endParaRPr lang="en-US"/>
        </a:p>
      </dgm:t>
    </dgm:pt>
    <dgm:pt modelId="{0C4BFEC1-4EF2-4198-876F-DEF66EF88BD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রহমত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208B64-7365-4240-813E-43E7047DA3A5}" type="parTrans" cxnId="{25840182-5399-4768-B08A-76660C31FA70}">
      <dgm:prSet/>
      <dgm:spPr/>
      <dgm:t>
        <a:bodyPr/>
        <a:lstStyle/>
        <a:p>
          <a:endParaRPr lang="en-US"/>
        </a:p>
      </dgm:t>
    </dgm:pt>
    <dgm:pt modelId="{C2725395-945B-4D46-845C-64E6C68B658B}" type="sibTrans" cxnId="{25840182-5399-4768-B08A-76660C31FA70}">
      <dgm:prSet/>
      <dgm:spPr/>
      <dgm:t>
        <a:bodyPr/>
        <a:lstStyle/>
        <a:p>
          <a:endParaRPr lang="en-US"/>
        </a:p>
      </dgm:t>
    </dgm:pt>
    <dgm:pt modelId="{D91F6322-9FB1-48B7-8F05-D300D51F72D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তাসবিহ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C23A75A-5E22-4FA4-AA84-3536A6E2D790}" type="parTrans" cxnId="{62A25FB4-924F-4E77-A999-3E0A4481B859}">
      <dgm:prSet/>
      <dgm:spPr/>
      <dgm:t>
        <a:bodyPr/>
        <a:lstStyle/>
        <a:p>
          <a:endParaRPr lang="en-US"/>
        </a:p>
      </dgm:t>
    </dgm:pt>
    <dgm:pt modelId="{CAF74C98-2469-49E4-BB46-996108507BCC}" type="sibTrans" cxnId="{62A25FB4-924F-4E77-A999-3E0A4481B859}">
      <dgm:prSet/>
      <dgm:spPr/>
      <dgm:t>
        <a:bodyPr/>
        <a:lstStyle/>
        <a:p>
          <a:endParaRPr lang="en-US"/>
        </a:p>
      </dgm:t>
    </dgm:pt>
    <dgm:pt modelId="{2FB29A7F-1AE5-4D4D-B39B-EC38CCF43615}">
      <dgm:prSet phldrT="[Text]"/>
      <dgm:spPr/>
      <dgm:t>
        <a:bodyPr/>
        <a:lstStyle/>
        <a:p>
          <a:r>
            <a:rPr lang="bn-BD" dirty="0" smtClean="0"/>
            <a:t>দরুদ</a:t>
          </a:r>
          <a:endParaRPr lang="en-US" dirty="0"/>
        </a:p>
      </dgm:t>
    </dgm:pt>
    <dgm:pt modelId="{DEA1A7E1-3FB4-4EF3-B8B5-9ECD2D5DAF92}" type="parTrans" cxnId="{A775E2B9-6916-4F96-8F2F-EE872D4AD226}">
      <dgm:prSet/>
      <dgm:spPr/>
      <dgm:t>
        <a:bodyPr/>
        <a:lstStyle/>
        <a:p>
          <a:endParaRPr lang="en-US"/>
        </a:p>
      </dgm:t>
    </dgm:pt>
    <dgm:pt modelId="{369344C8-64C0-49DB-8736-6D50A557E0F1}" type="sibTrans" cxnId="{A775E2B9-6916-4F96-8F2F-EE872D4AD226}">
      <dgm:prSet/>
      <dgm:spPr/>
      <dgm:t>
        <a:bodyPr/>
        <a:lstStyle/>
        <a:p>
          <a:endParaRPr lang="en-US"/>
        </a:p>
      </dgm:t>
    </dgm:pt>
    <dgm:pt modelId="{93F3CED2-645B-44E2-BE6A-42144DD1F46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এস্তেগফার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9750517-AB0B-4F70-8FE1-E127F8185833}" type="parTrans" cxnId="{B4F76F81-BD1F-45B0-BEB5-1C4939370E8A}">
      <dgm:prSet/>
      <dgm:spPr/>
      <dgm:t>
        <a:bodyPr/>
        <a:lstStyle/>
        <a:p>
          <a:endParaRPr lang="en-US"/>
        </a:p>
      </dgm:t>
    </dgm:pt>
    <dgm:pt modelId="{92ABC129-DB30-4748-8F37-83AD0FB44DD4}" type="sibTrans" cxnId="{B4F76F81-BD1F-45B0-BEB5-1C4939370E8A}">
      <dgm:prSet/>
      <dgm:spPr/>
      <dgm:t>
        <a:bodyPr/>
        <a:lstStyle/>
        <a:p>
          <a:endParaRPr lang="en-US"/>
        </a:p>
      </dgm:t>
    </dgm:pt>
    <dgm:pt modelId="{2A75689F-4E62-4C24-B608-3ED449CF0A23}" type="pres">
      <dgm:prSet presAssocID="{9B1FCCFE-383A-4C1A-BE86-C97C01DF75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B836A-735A-49BB-9341-E50CC40CC062}" type="pres">
      <dgm:prSet presAssocID="{6FB785FD-6CC2-49E0-8774-0978876C3AFC}" presName="node" presStyleLbl="node1" presStyleIdx="0" presStyleCnt="5" custRadScaleRad="96274" custRadScaleInc="1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0226B-DA93-40B1-BE9E-10B36AF31BB5}" type="pres">
      <dgm:prSet presAssocID="{DA202B17-6E62-46D2-9D74-ABF83F27E6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B16792A-4D39-4BCC-B892-19C66F6552B6}" type="pres">
      <dgm:prSet presAssocID="{DA202B17-6E62-46D2-9D74-ABF83F27E61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194C20-488C-420C-80E1-F676406A7FD9}" type="pres">
      <dgm:prSet presAssocID="{0C4BFEC1-4EF2-4198-876F-DEF66EF88B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C68FF-6905-43B2-831B-B29540CEFB0B}" type="pres">
      <dgm:prSet presAssocID="{C2725395-945B-4D46-845C-64E6C68B658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0E06D9D-38E3-4C3B-B69A-6763917587DA}" type="pres">
      <dgm:prSet presAssocID="{C2725395-945B-4D46-845C-64E6C68B658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8C09207-D0D0-4676-8FAE-D7D640DBE918}" type="pres">
      <dgm:prSet presAssocID="{D91F6322-9FB1-48B7-8F05-D300D51F72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58A6A-51DB-4731-BE1D-E2B0736F3B1C}" type="pres">
      <dgm:prSet presAssocID="{CAF74C98-2469-49E4-BB46-996108507B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F2451DE-3D6F-44EC-8925-D226117E470F}" type="pres">
      <dgm:prSet presAssocID="{CAF74C98-2469-49E4-BB46-996108507B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BEF4BB-14DF-4D26-B68C-69FA0B8E0B70}" type="pres">
      <dgm:prSet presAssocID="{2FB29A7F-1AE5-4D4D-B39B-EC38CCF436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9AC1F-A0A1-4499-ABDC-695776128A85}" type="pres">
      <dgm:prSet presAssocID="{369344C8-64C0-49DB-8736-6D50A557E0F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520656B-B7AA-49EB-B724-DEEBB0D77A3F}" type="pres">
      <dgm:prSet presAssocID="{369344C8-64C0-49DB-8736-6D50A557E0F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4B1DE77-E59C-4A9F-8CC1-CCF2C1EA1475}" type="pres">
      <dgm:prSet presAssocID="{93F3CED2-645B-44E2-BE6A-42144DD1F469}" presName="node" presStyleLbl="node1" presStyleIdx="4" presStyleCnt="5" custRadScaleRad="97486" custRadScaleInc="-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6A5DB-A2FC-4248-A9D2-A899EBFDBAC5}" type="pres">
      <dgm:prSet presAssocID="{92ABC129-DB30-4748-8F37-83AD0FB44D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8D7A1B-ADEF-4CE1-9A7B-9620241619FD}" type="pres">
      <dgm:prSet presAssocID="{92ABC129-DB30-4748-8F37-83AD0FB44D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A30F80D-860A-4257-B4AF-92C17C1F2EED}" type="presOf" srcId="{2FB29A7F-1AE5-4D4D-B39B-EC38CCF43615}" destId="{BCBEF4BB-14DF-4D26-B68C-69FA0B8E0B70}" srcOrd="0" destOrd="0" presId="urn:microsoft.com/office/officeart/2005/8/layout/cycle2"/>
    <dgm:cxn modelId="{DFD94FB8-4370-47F3-B469-F692D1D3A09D}" type="presOf" srcId="{93F3CED2-645B-44E2-BE6A-42144DD1F469}" destId="{C4B1DE77-E59C-4A9F-8CC1-CCF2C1EA1475}" srcOrd="0" destOrd="0" presId="urn:microsoft.com/office/officeart/2005/8/layout/cycle2"/>
    <dgm:cxn modelId="{A4427874-CE19-4A53-B4ED-CA61584D019A}" type="presOf" srcId="{DA202B17-6E62-46D2-9D74-ABF83F27E61F}" destId="{9B16792A-4D39-4BCC-B892-19C66F6552B6}" srcOrd="1" destOrd="0" presId="urn:microsoft.com/office/officeart/2005/8/layout/cycle2"/>
    <dgm:cxn modelId="{638C9546-808B-4DC9-9F00-AC0D7E4FC566}" type="presOf" srcId="{369344C8-64C0-49DB-8736-6D50A557E0F1}" destId="{C520656B-B7AA-49EB-B724-DEEBB0D77A3F}" srcOrd="1" destOrd="0" presId="urn:microsoft.com/office/officeart/2005/8/layout/cycle2"/>
    <dgm:cxn modelId="{A775E2B9-6916-4F96-8F2F-EE872D4AD226}" srcId="{9B1FCCFE-383A-4C1A-BE86-C97C01DF7508}" destId="{2FB29A7F-1AE5-4D4D-B39B-EC38CCF43615}" srcOrd="3" destOrd="0" parTransId="{DEA1A7E1-3FB4-4EF3-B8B5-9ECD2D5DAF92}" sibTransId="{369344C8-64C0-49DB-8736-6D50A557E0F1}"/>
    <dgm:cxn modelId="{1142D304-CD1F-4B9E-A7CB-83FFE4B43FFD}" type="presOf" srcId="{C2725395-945B-4D46-845C-64E6C68B658B}" destId="{70E06D9D-38E3-4C3B-B69A-6763917587DA}" srcOrd="1" destOrd="0" presId="urn:microsoft.com/office/officeart/2005/8/layout/cycle2"/>
    <dgm:cxn modelId="{E263AB75-A987-4682-9AA2-41B554EC5DDC}" type="presOf" srcId="{6FB785FD-6CC2-49E0-8774-0978876C3AFC}" destId="{4D4B836A-735A-49BB-9341-E50CC40CC062}" srcOrd="0" destOrd="0" presId="urn:microsoft.com/office/officeart/2005/8/layout/cycle2"/>
    <dgm:cxn modelId="{FB889BC3-05AC-406D-AC03-8C381D556DDA}" srcId="{9B1FCCFE-383A-4C1A-BE86-C97C01DF7508}" destId="{6FB785FD-6CC2-49E0-8774-0978876C3AFC}" srcOrd="0" destOrd="0" parTransId="{C90ACA0A-87BB-43AF-B3D3-4FA6EEC9674E}" sibTransId="{DA202B17-6E62-46D2-9D74-ABF83F27E61F}"/>
    <dgm:cxn modelId="{1A117344-8720-4E5C-A4AF-690F675F75D7}" type="presOf" srcId="{0C4BFEC1-4EF2-4198-876F-DEF66EF88BD6}" destId="{F9194C20-488C-420C-80E1-F676406A7FD9}" srcOrd="0" destOrd="0" presId="urn:microsoft.com/office/officeart/2005/8/layout/cycle2"/>
    <dgm:cxn modelId="{84AC6A3C-EC6D-4A4D-B1EB-78AD7FBA96F7}" type="presOf" srcId="{D91F6322-9FB1-48B7-8F05-D300D51F72D4}" destId="{C8C09207-D0D0-4676-8FAE-D7D640DBE918}" srcOrd="0" destOrd="0" presId="urn:microsoft.com/office/officeart/2005/8/layout/cycle2"/>
    <dgm:cxn modelId="{CA8C506B-2D37-458E-9534-7BF5CABC19AD}" type="presOf" srcId="{9B1FCCFE-383A-4C1A-BE86-C97C01DF7508}" destId="{2A75689F-4E62-4C24-B608-3ED449CF0A23}" srcOrd="0" destOrd="0" presId="urn:microsoft.com/office/officeart/2005/8/layout/cycle2"/>
    <dgm:cxn modelId="{CB9DB8B7-9076-47DB-A4AD-BA40AD8CA3ED}" type="presOf" srcId="{369344C8-64C0-49DB-8736-6D50A557E0F1}" destId="{0519AC1F-A0A1-4499-ABDC-695776128A85}" srcOrd="0" destOrd="0" presId="urn:microsoft.com/office/officeart/2005/8/layout/cycle2"/>
    <dgm:cxn modelId="{9EFB20A2-FDF9-459F-B80D-C48EE1CE2047}" type="presOf" srcId="{C2725395-945B-4D46-845C-64E6C68B658B}" destId="{0B1C68FF-6905-43B2-831B-B29540CEFB0B}" srcOrd="0" destOrd="0" presId="urn:microsoft.com/office/officeart/2005/8/layout/cycle2"/>
    <dgm:cxn modelId="{DF61D1AB-2BF0-4462-9B79-A0705E9992A2}" type="presOf" srcId="{CAF74C98-2469-49E4-BB46-996108507BCC}" destId="{C2458A6A-51DB-4731-BE1D-E2B0736F3B1C}" srcOrd="0" destOrd="0" presId="urn:microsoft.com/office/officeart/2005/8/layout/cycle2"/>
    <dgm:cxn modelId="{25840182-5399-4768-B08A-76660C31FA70}" srcId="{9B1FCCFE-383A-4C1A-BE86-C97C01DF7508}" destId="{0C4BFEC1-4EF2-4198-876F-DEF66EF88BD6}" srcOrd="1" destOrd="0" parTransId="{AA208B64-7365-4240-813E-43E7047DA3A5}" sibTransId="{C2725395-945B-4D46-845C-64E6C68B658B}"/>
    <dgm:cxn modelId="{DB69FA0C-DAED-408A-A0F1-A46FB6A81A96}" type="presOf" srcId="{92ABC129-DB30-4748-8F37-83AD0FB44DD4}" destId="{5FC6A5DB-A2FC-4248-A9D2-A899EBFDBAC5}" srcOrd="0" destOrd="0" presId="urn:microsoft.com/office/officeart/2005/8/layout/cycle2"/>
    <dgm:cxn modelId="{ACFB5216-AF36-4EFB-AE43-68D8C4BEE62F}" type="presOf" srcId="{CAF74C98-2469-49E4-BB46-996108507BCC}" destId="{1F2451DE-3D6F-44EC-8925-D226117E470F}" srcOrd="1" destOrd="0" presId="urn:microsoft.com/office/officeart/2005/8/layout/cycle2"/>
    <dgm:cxn modelId="{9577E4C8-73EA-4FFA-8F15-0992360A0107}" type="presOf" srcId="{DA202B17-6E62-46D2-9D74-ABF83F27E61F}" destId="{E080226B-DA93-40B1-BE9E-10B36AF31BB5}" srcOrd="0" destOrd="0" presId="urn:microsoft.com/office/officeart/2005/8/layout/cycle2"/>
    <dgm:cxn modelId="{B4F76F81-BD1F-45B0-BEB5-1C4939370E8A}" srcId="{9B1FCCFE-383A-4C1A-BE86-C97C01DF7508}" destId="{93F3CED2-645B-44E2-BE6A-42144DD1F469}" srcOrd="4" destOrd="0" parTransId="{79750517-AB0B-4F70-8FE1-E127F8185833}" sibTransId="{92ABC129-DB30-4748-8F37-83AD0FB44DD4}"/>
    <dgm:cxn modelId="{62A25FB4-924F-4E77-A999-3E0A4481B859}" srcId="{9B1FCCFE-383A-4C1A-BE86-C97C01DF7508}" destId="{D91F6322-9FB1-48B7-8F05-D300D51F72D4}" srcOrd="2" destOrd="0" parTransId="{FC23A75A-5E22-4FA4-AA84-3536A6E2D790}" sibTransId="{CAF74C98-2469-49E4-BB46-996108507BCC}"/>
    <dgm:cxn modelId="{A7865D0C-9022-44DB-9C74-A93AAB50D5DC}" type="presOf" srcId="{92ABC129-DB30-4748-8F37-83AD0FB44DD4}" destId="{398D7A1B-ADEF-4CE1-9A7B-9620241619FD}" srcOrd="1" destOrd="0" presId="urn:microsoft.com/office/officeart/2005/8/layout/cycle2"/>
    <dgm:cxn modelId="{BA03FB49-7676-4E39-9092-11FA63D38C42}" type="presParOf" srcId="{2A75689F-4E62-4C24-B608-3ED449CF0A23}" destId="{4D4B836A-735A-49BB-9341-E50CC40CC062}" srcOrd="0" destOrd="0" presId="urn:microsoft.com/office/officeart/2005/8/layout/cycle2"/>
    <dgm:cxn modelId="{7A071101-419B-4701-B75B-C2CF666234C6}" type="presParOf" srcId="{2A75689F-4E62-4C24-B608-3ED449CF0A23}" destId="{E080226B-DA93-40B1-BE9E-10B36AF31BB5}" srcOrd="1" destOrd="0" presId="urn:microsoft.com/office/officeart/2005/8/layout/cycle2"/>
    <dgm:cxn modelId="{CA8932D0-F282-4A7B-8482-EE1BB3201E79}" type="presParOf" srcId="{E080226B-DA93-40B1-BE9E-10B36AF31BB5}" destId="{9B16792A-4D39-4BCC-B892-19C66F6552B6}" srcOrd="0" destOrd="0" presId="urn:microsoft.com/office/officeart/2005/8/layout/cycle2"/>
    <dgm:cxn modelId="{3D17FBEA-1C39-45A4-8DBB-C2A977AD1153}" type="presParOf" srcId="{2A75689F-4E62-4C24-B608-3ED449CF0A23}" destId="{F9194C20-488C-420C-80E1-F676406A7FD9}" srcOrd="2" destOrd="0" presId="urn:microsoft.com/office/officeart/2005/8/layout/cycle2"/>
    <dgm:cxn modelId="{25233791-B7D5-44A6-A0D6-268AA229D9D5}" type="presParOf" srcId="{2A75689F-4E62-4C24-B608-3ED449CF0A23}" destId="{0B1C68FF-6905-43B2-831B-B29540CEFB0B}" srcOrd="3" destOrd="0" presId="urn:microsoft.com/office/officeart/2005/8/layout/cycle2"/>
    <dgm:cxn modelId="{207BDDC4-F1B4-4B90-A692-C66F33AA1682}" type="presParOf" srcId="{0B1C68FF-6905-43B2-831B-B29540CEFB0B}" destId="{70E06D9D-38E3-4C3B-B69A-6763917587DA}" srcOrd="0" destOrd="0" presId="urn:microsoft.com/office/officeart/2005/8/layout/cycle2"/>
    <dgm:cxn modelId="{D860AAFF-DB6A-498D-871B-BA0A201F79A2}" type="presParOf" srcId="{2A75689F-4E62-4C24-B608-3ED449CF0A23}" destId="{C8C09207-D0D0-4676-8FAE-D7D640DBE918}" srcOrd="4" destOrd="0" presId="urn:microsoft.com/office/officeart/2005/8/layout/cycle2"/>
    <dgm:cxn modelId="{2F0BAD34-FD8B-43D5-98C2-A94F48750356}" type="presParOf" srcId="{2A75689F-4E62-4C24-B608-3ED449CF0A23}" destId="{C2458A6A-51DB-4731-BE1D-E2B0736F3B1C}" srcOrd="5" destOrd="0" presId="urn:microsoft.com/office/officeart/2005/8/layout/cycle2"/>
    <dgm:cxn modelId="{E7B325A8-BCDF-47E7-BBCB-C8159E98930B}" type="presParOf" srcId="{C2458A6A-51DB-4731-BE1D-E2B0736F3B1C}" destId="{1F2451DE-3D6F-44EC-8925-D226117E470F}" srcOrd="0" destOrd="0" presId="urn:microsoft.com/office/officeart/2005/8/layout/cycle2"/>
    <dgm:cxn modelId="{8DD727EC-48ED-48B4-9C94-FBAEAA67E559}" type="presParOf" srcId="{2A75689F-4E62-4C24-B608-3ED449CF0A23}" destId="{BCBEF4BB-14DF-4D26-B68C-69FA0B8E0B70}" srcOrd="6" destOrd="0" presId="urn:microsoft.com/office/officeart/2005/8/layout/cycle2"/>
    <dgm:cxn modelId="{626B73FE-8FB7-4866-AD39-EFE2053E806D}" type="presParOf" srcId="{2A75689F-4E62-4C24-B608-3ED449CF0A23}" destId="{0519AC1F-A0A1-4499-ABDC-695776128A85}" srcOrd="7" destOrd="0" presId="urn:microsoft.com/office/officeart/2005/8/layout/cycle2"/>
    <dgm:cxn modelId="{5C5C0F0A-BC17-49CE-8227-F9877A5F8D2F}" type="presParOf" srcId="{0519AC1F-A0A1-4499-ABDC-695776128A85}" destId="{C520656B-B7AA-49EB-B724-DEEBB0D77A3F}" srcOrd="0" destOrd="0" presId="urn:microsoft.com/office/officeart/2005/8/layout/cycle2"/>
    <dgm:cxn modelId="{D6FC499F-D50D-4876-9884-FBA00C16D6E9}" type="presParOf" srcId="{2A75689F-4E62-4C24-B608-3ED449CF0A23}" destId="{C4B1DE77-E59C-4A9F-8CC1-CCF2C1EA1475}" srcOrd="8" destOrd="0" presId="urn:microsoft.com/office/officeart/2005/8/layout/cycle2"/>
    <dgm:cxn modelId="{865EC286-B954-4249-B61D-674AC5D49F46}" type="presParOf" srcId="{2A75689F-4E62-4C24-B608-3ED449CF0A23}" destId="{5FC6A5DB-A2FC-4248-A9D2-A899EBFDBAC5}" srcOrd="9" destOrd="0" presId="urn:microsoft.com/office/officeart/2005/8/layout/cycle2"/>
    <dgm:cxn modelId="{CA7A9860-870E-4D7D-9B72-7739F21DEDC8}" type="presParOf" srcId="{5FC6A5DB-A2FC-4248-A9D2-A899EBFDBAC5}" destId="{398D7A1B-ADEF-4CE1-9A7B-9620241619FD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6BD8-ED53-4BEB-B4D7-06B4D3E12BE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AACC-1638-4C9B-B282-53BCB5D4B7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EAACC-1638-4C9B-B282-53BCB5D4B7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ক্লাশে 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কলা ফু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67000" y="1524000"/>
            <a:ext cx="5483188" cy="4556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3886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সালাতের ফজিলত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991600" cy="40318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নিশ্চয় সালাত অন্যায় ও অশ্লীল কাজ থেকে বিরত  রাখে।(আল –কোরয়ান)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কি মত?যদি কারো ঘরের দরজায় কোনো নদী থাকে এবং তাতে সে প্রতিদিন পাঁচবার করে নিয়মিত গোসল করে তবে এ গোসলসমূহ তার শরীরে কোনো ময়লা থাকতে দিবে?সাহাবায়ে কেরাম বললেন-না তার দেহে কোনো ময়লাই থাকতে দিবেনা।তখন নবি করিম (সাঃ)বললেন পাঁচ ওয়াক্ত সালাতের দৃষ্টান্ত ও ঠিক তদরূপ।আল্লাহ এ সকল সালাতের মাধ্যমে যাবতীয় গূনাহ খাতা দূর করে দিবেন।(আল হাদীস)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5800"/>
            <a:ext cx="6858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09800"/>
            <a:ext cx="6400800" cy="46474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3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সালাতের অর্থ কয়টি?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ক)৩টি  খ)৪ টি গ)৫ টি ঘ)৬ টি।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সালাতের আহকাম কয়টি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ক)৮ টি খ)৭ টি গ)৬ টি ঘ)৫ টি</a:t>
            </a:r>
          </a:p>
          <a:p>
            <a:pPr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800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60960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সালাতের ফজিলত শরীয়তের দৃষ্টিতে 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114799" cy="4495800"/>
          </a:xfrm>
          <a:prstGeom prst="rect">
            <a:avLst/>
          </a:prstGeom>
        </p:spPr>
      </p:pic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48000"/>
            <a:ext cx="4038600" cy="36576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464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867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সালাতের ভিতরে ফরজ কয়টি ও কি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Abdul Hamid\240_F_82396903_OcdainNq3MMnzboPqaOtEX53UMxKkyw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"/>
            <a:ext cx="54991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76800"/>
            <a:ext cx="91440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wnloads\ফুলের বাহা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305800" cy="4571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9530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39624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                 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হামিদ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কৃষ্ণনগর দাখিল মাদ্রাসা</a:t>
            </a:r>
          </a:p>
          <a:p>
            <a:pPr algn="ctr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ক্ষেতলাল ,জয়পুরহাট</a:t>
            </a:r>
          </a:p>
          <a:p>
            <a:pPr algn="ctr"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০১৭৭০৮৬০৬৪৯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09799"/>
            <a:ext cx="4419600" cy="12192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6600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505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বিষয়ঃআকাইদ ওয়াল ফিকাহ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3য়-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 অষ্টম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263076" y="3924300"/>
            <a:ext cx="2590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25872" y="3810000"/>
            <a:ext cx="2514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35372" y="4000500"/>
            <a:ext cx="2438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bdul Hamid Sailgu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1828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2484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ছবিগুলি লক্ষ্য কর-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ownloads\nam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5029200" cy="5257800"/>
          </a:xfrm>
          <a:prstGeom prst="rect">
            <a:avLst/>
          </a:prstGeom>
          <a:noFill/>
        </p:spPr>
      </p:pic>
      <p:pic>
        <p:nvPicPr>
          <p:cNvPr id="2051" name="Picture 3" descr="C:\Users\user\Downloads\নামাজের ছব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4038600" cy="5257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228600"/>
            <a:ext cx="62484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ছবিগুলি লক্ষ্য কর-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ownloads\o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88392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295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আজকের পাঠ সালাত</a:t>
            </a:r>
            <a:endParaRPr lang="en-US" sz="7300" dirty="0"/>
          </a:p>
        </p:txBody>
      </p:sp>
      <p:pic>
        <p:nvPicPr>
          <p:cNvPr id="4098" name="Picture 2" descr="C:\Users\user\Downloads\মসজিদ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7363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marL="742950" indent="-742950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এপাঠ শেষে শিক্ষার্থীরা-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458200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 ফরয হওয়ার কারন।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সালাতের ফরজসমূহ।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সালাতের ফজিলত জানবে।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4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সালাতের পরিচয়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6705600" y="762000"/>
            <a:ext cx="1588" cy="1588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/>
        </p:nvGraphicFramePr>
        <p:xfrm>
          <a:off x="457200" y="14478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5410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সালাত ফরয হওয়ার কারণ-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81200"/>
            <a:ext cx="6096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মুসলিম হওয়া</a:t>
            </a:r>
          </a:p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বালেগ হওয়া</a:t>
            </a:r>
          </a:p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স্বাধীন হওয়া</a:t>
            </a:r>
          </a:p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ওয়াক্ত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5257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সালাতের ফরজসমূহ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82000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 পাক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জায়গা পাক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কাপড় পাক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কেবলা মুখী হওয়া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নিয়ত করা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ওয়াক্ত হওয়া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516</TotalTime>
  <Words>210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আজকের ক্লাশে স্বাগতম</vt:lpstr>
      <vt:lpstr>পরিচিতি</vt:lpstr>
      <vt:lpstr>নিচের ছবিগুলি লক্ষ্য কর-</vt:lpstr>
      <vt:lpstr>নিচের ছবিগুলো লক্ষ্য কর-</vt:lpstr>
      <vt:lpstr>আজকের পাঠ সালাত</vt:lpstr>
      <vt:lpstr>শিখনফল  এপাঠ শেষে শিক্ষার্থীরা-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স্বাগতম</dc:title>
  <dc:creator>user</dc:creator>
  <cp:lastModifiedBy>MY</cp:lastModifiedBy>
  <cp:revision>46</cp:revision>
  <dcterms:created xsi:type="dcterms:W3CDTF">2006-08-16T00:00:00Z</dcterms:created>
  <dcterms:modified xsi:type="dcterms:W3CDTF">2020-03-31T05:48:35Z</dcterms:modified>
</cp:coreProperties>
</file>