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0" r:id="rId14"/>
    <p:sldId id="267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-3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72DAA1-85A7-4C63-A3FF-A21C76A37D3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C9954F-B4CA-4430-98CD-2AD3182F00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6320" y="2901696"/>
            <a:ext cx="92903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7457" y="3848668"/>
            <a:ext cx="4217158" cy="1937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17457" y="769389"/>
            <a:ext cx="4217158" cy="1930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7339" y="3781729"/>
            <a:ext cx="3798608" cy="193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2660" y="700929"/>
            <a:ext cx="4176194" cy="1930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0988" y="2677226"/>
            <a:ext cx="287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19835" y="2554116"/>
            <a:ext cx="312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৪</a:t>
            </a:r>
            <a:endParaRPr lang="en-US" sz="8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4262" y="5607631"/>
            <a:ext cx="3446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</a:t>
            </a:r>
            <a:endParaRPr lang="en-US" sz="8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2288" y="5534561"/>
            <a:ext cx="3587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০</a:t>
            </a:r>
            <a:endParaRPr lang="en-US" sz="8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4678" y="2866030"/>
            <a:ext cx="1361349" cy="668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19835" y="5861910"/>
            <a:ext cx="1361349" cy="668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51946" y="5934981"/>
            <a:ext cx="1361349" cy="668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01659" y="2851245"/>
            <a:ext cx="1361349" cy="668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82660" y="906874"/>
            <a:ext cx="3994417" cy="1533968"/>
            <a:chOff x="982660" y="906874"/>
            <a:chExt cx="3994417" cy="15339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60" y="987552"/>
              <a:ext cx="1914467" cy="145329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294" y="906874"/>
              <a:ext cx="2000783" cy="151881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28" y="3877555"/>
            <a:ext cx="2000783" cy="15188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74" y="906874"/>
            <a:ext cx="928162" cy="7045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70" y="1645282"/>
            <a:ext cx="928162" cy="70457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88365" y="906874"/>
            <a:ext cx="3513651" cy="1615401"/>
            <a:chOff x="6788365" y="906874"/>
            <a:chExt cx="3513651" cy="161540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069" y="906874"/>
              <a:ext cx="928162" cy="7045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365" y="1645282"/>
              <a:ext cx="928162" cy="7045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3854" y="1079291"/>
              <a:ext cx="928162" cy="70457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150" y="1817699"/>
              <a:ext cx="928162" cy="704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4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2324" y="316628"/>
            <a:ext cx="4186624" cy="1765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27986" y="2643225"/>
            <a:ext cx="3610672" cy="13224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87731" y="3263704"/>
            <a:ext cx="3388268" cy="1599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5" y="813048"/>
            <a:ext cx="903973" cy="7238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13" y="852128"/>
            <a:ext cx="903973" cy="7238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21" y="893643"/>
            <a:ext cx="903973" cy="7238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38" y="911279"/>
            <a:ext cx="903973" cy="7238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55" y="918657"/>
            <a:ext cx="903973" cy="7238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93" y="3807259"/>
            <a:ext cx="903973" cy="7238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6" y="3807259"/>
            <a:ext cx="903973" cy="7238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91" y="3448660"/>
            <a:ext cx="903973" cy="723899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8152076" y="429169"/>
            <a:ext cx="3404382" cy="1652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8375165" y="3151057"/>
            <a:ext cx="2958204" cy="1519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10" y="813047"/>
            <a:ext cx="903973" cy="7238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79" y="837373"/>
            <a:ext cx="903973" cy="72389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0776" y="2052811"/>
            <a:ext cx="26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৪</a:t>
            </a:r>
            <a:endParaRPr lang="en-US" sz="6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55979" y="2135394"/>
            <a:ext cx="263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৩</a:t>
            </a:r>
            <a:endParaRPr lang="en-US" sz="6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15789" y="4804657"/>
            <a:ext cx="2274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২</a:t>
            </a:r>
            <a:endParaRPr lang="en-US" sz="6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64307" y="4547979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</a:t>
            </a:r>
            <a:endParaRPr lang="en-US" sz="60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1359" y="4314899"/>
            <a:ext cx="703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০</a:t>
            </a:r>
            <a:endParaRPr lang="en-US" sz="60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83391" y="2135395"/>
            <a:ext cx="955343" cy="81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555979" y="4751120"/>
            <a:ext cx="955343" cy="81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955650" y="4488475"/>
            <a:ext cx="955343" cy="81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395452" y="2189734"/>
            <a:ext cx="955343" cy="81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72872" y="4906227"/>
            <a:ext cx="955343" cy="81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9" grpId="0" animBg="1"/>
      <p:bldP spid="50" grpId="0" animBg="1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68" y="518615"/>
            <a:ext cx="8825164" cy="5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8217659" y="4131858"/>
            <a:ext cx="1617258" cy="8461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71044" y="777921"/>
            <a:ext cx="127945" cy="36166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88367" y="3272019"/>
            <a:ext cx="1472252" cy="7591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57237" y="4142088"/>
            <a:ext cx="1617258" cy="8461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8626" y="788150"/>
            <a:ext cx="116009" cy="3616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58802" y="2350827"/>
            <a:ext cx="1480782" cy="740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58802" y="3290785"/>
            <a:ext cx="1480782" cy="740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99338" y="4131859"/>
            <a:ext cx="1617258" cy="8461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853375" y="777921"/>
            <a:ext cx="129085" cy="3616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45008" y="4063616"/>
            <a:ext cx="1508080" cy="8461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8209" y="655088"/>
            <a:ext cx="122830" cy="3616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531359" y="1635540"/>
            <a:ext cx="1392071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5008" y="2408831"/>
            <a:ext cx="1378422" cy="682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72944" y="3210633"/>
            <a:ext cx="1371600" cy="678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955345" y="4131859"/>
            <a:ext cx="1508080" cy="8461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1583145" y="777920"/>
            <a:ext cx="126240" cy="3616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7345" y="2531658"/>
            <a:ext cx="1371600" cy="678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55345" y="938283"/>
            <a:ext cx="1392071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48525" y="1726443"/>
            <a:ext cx="1378422" cy="682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77999" y="3384641"/>
            <a:ext cx="1371600" cy="678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80197" y="5349330"/>
            <a:ext cx="152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2597" y="5501730"/>
            <a:ext cx="152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4302" y="4838129"/>
            <a:ext cx="152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৩</a:t>
            </a:r>
            <a:endParaRPr lang="en-US" sz="6000" dirty="0" err="1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0396" y="5170182"/>
            <a:ext cx="152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09292" y="4978017"/>
            <a:ext cx="152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৪</a:t>
            </a:r>
            <a:endParaRPr lang="en-US" sz="6000" dirty="0" err="1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77258" y="4993898"/>
            <a:ext cx="150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২</a:t>
            </a:r>
            <a:endParaRPr lang="en-US" sz="6000" dirty="0" err="1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68736" y="5051925"/>
            <a:ext cx="152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১</a:t>
            </a:r>
            <a:endParaRPr lang="en-US" sz="6000" dirty="0" err="1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0123" y="5036565"/>
            <a:ext cx="1389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০</a:t>
            </a:r>
            <a:endParaRPr lang="en-US" sz="60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8669" y="5104259"/>
            <a:ext cx="1045422" cy="779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591" y="5083783"/>
            <a:ext cx="999128" cy="755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5599" y="5184374"/>
            <a:ext cx="1009934" cy="755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7955" y="5184374"/>
            <a:ext cx="941008" cy="755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70043" y="5210242"/>
            <a:ext cx="824834" cy="6990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493335"/>
            <a:ext cx="11577850" cy="463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3056" y="316992"/>
            <a:ext cx="88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অনুশীলন করিঃ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পাঠ্য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বইয়ের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২১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পৃষ্ঠা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)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248" y="414528"/>
            <a:ext cx="612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মিল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করিঃ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(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)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9832" y="1304699"/>
            <a:ext cx="3227832" cy="1042416"/>
            <a:chOff x="201168" y="2209800"/>
            <a:chExt cx="3227832" cy="1042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8" y="2209800"/>
              <a:ext cx="1042416" cy="10424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584" y="2209800"/>
              <a:ext cx="1042416" cy="10424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209800"/>
              <a:ext cx="1042416" cy="104241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88392" y="1451765"/>
            <a:ext cx="3383280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50876" y="2560320"/>
            <a:ext cx="2560320" cy="1161288"/>
            <a:chOff x="195072" y="3419856"/>
            <a:chExt cx="2560320" cy="1161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520" y="3538728"/>
              <a:ext cx="1042416" cy="10424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2" y="3538728"/>
              <a:ext cx="1042416" cy="104241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95072" y="3419856"/>
              <a:ext cx="2560320" cy="11551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68" y="5300472"/>
            <a:ext cx="4398264" cy="1240536"/>
            <a:chOff x="210312" y="4581144"/>
            <a:chExt cx="4398264" cy="12405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064" y="4666488"/>
              <a:ext cx="1042416" cy="10424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184" y="4722876"/>
              <a:ext cx="1042416" cy="10424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12" y="4581144"/>
              <a:ext cx="1042416" cy="10424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4779264"/>
              <a:ext cx="1042416" cy="104241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10312" y="4666488"/>
              <a:ext cx="4398264" cy="11551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0876" y="3950208"/>
            <a:ext cx="2383536" cy="1155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05472" y="1304699"/>
            <a:ext cx="2450592" cy="1023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৪</a:t>
            </a:r>
            <a:r>
              <a:rPr lang="en-US" dirty="0" smtClean="0"/>
              <a:t>জ৪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05472" y="2626310"/>
            <a:ext cx="2450592" cy="1023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০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60336" y="3950208"/>
            <a:ext cx="2450592" cy="1023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06640" y="5273039"/>
            <a:ext cx="2450592" cy="1023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79648" y="2206752"/>
            <a:ext cx="4828032" cy="2255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34412" y="3535680"/>
            <a:ext cx="5573268" cy="2248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95500" y="3200400"/>
            <a:ext cx="5865876" cy="1639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38016" y="1899440"/>
            <a:ext cx="4023360" cy="37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5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744"/>
            <a:ext cx="7039833" cy="2584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4736" y="463296"/>
            <a:ext cx="280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4656" y="1792224"/>
            <a:ext cx="2767584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শূণ্য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OMJ" pitchFamily="2" charset="0"/>
                <a:cs typeface="SutonnyOMJ" pitchFamily="2" charset="0"/>
              </a:rPr>
              <a:t>৩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৫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০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৪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0"/>
              <a:ext cx="11430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255776"/>
              <a:ext cx="121920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6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ধন্যবাদ সবাইকে</a:t>
              </a:r>
              <a:endParaRPr lang="en-US" sz="16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32765" y="382136"/>
            <a:ext cx="10028043" cy="5142342"/>
            <a:chOff x="1132765" y="382136"/>
            <a:chExt cx="10028043" cy="5142342"/>
          </a:xfrm>
        </p:grpSpPr>
        <p:sp>
          <p:nvSpPr>
            <p:cNvPr id="2" name="TextBox 1"/>
            <p:cNvSpPr txBox="1"/>
            <p:nvPr/>
          </p:nvSpPr>
          <p:spPr>
            <a:xfrm>
              <a:off x="2839644" y="382136"/>
              <a:ext cx="73015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u="sng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শিক্ষক</a:t>
              </a:r>
              <a:r>
                <a:rPr lang="bn-IN" sz="6600" u="sng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IN" sz="9600" u="sng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পরিচিতি</a:t>
              </a:r>
              <a:endParaRPr lang="en-US" sz="6600" u="sng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2765" y="2292824"/>
              <a:ext cx="988097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SutonnyOMJ" pitchFamily="2" charset="0"/>
                  <a:cs typeface="SutonnyOMJ" pitchFamily="2" charset="0"/>
                </a:rPr>
                <a:t>মোঃ</a:t>
              </a:r>
              <a:r>
                <a:rPr lang="en-US" sz="5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dirty="0" err="1" smtClean="0">
                  <a:latin typeface="SutonnyOMJ" pitchFamily="2" charset="0"/>
                  <a:cs typeface="SutonnyOMJ" pitchFamily="2" charset="0"/>
                </a:rPr>
                <a:t>আকতার</a:t>
              </a:r>
              <a:r>
                <a:rPr lang="en-US" sz="5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dirty="0" err="1" smtClean="0">
                  <a:latin typeface="SutonnyOMJ" pitchFamily="2" charset="0"/>
                  <a:cs typeface="SutonnyOMJ" pitchFamily="2" charset="0"/>
                </a:rPr>
                <a:t>হোসেন</a:t>
              </a:r>
              <a:r>
                <a:rPr lang="en-US" sz="54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bn-IN" sz="5400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bn-IN" sz="5400" dirty="0" smtClean="0">
                  <a:latin typeface="SutonnyOMJ" pitchFamily="2" charset="0"/>
                  <a:cs typeface="SutonnyOMJ" pitchFamily="2" charset="0"/>
                </a:rPr>
                <a:t>সহকারি শিক্ষক</a:t>
              </a:r>
              <a:endParaRPr lang="bn-IN" sz="5400" dirty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ভবানী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চরণ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রোয়াজা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পাড়া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IN" sz="4800" dirty="0" smtClean="0">
                  <a:latin typeface="SutonnyOMJ" pitchFamily="2" charset="0"/>
                  <a:cs typeface="SutonnyOMJ" pitchFamily="2" charset="0"/>
                </a:rPr>
                <a:t>সরকারি প্রাথমিক বিদ্যালয়</a:t>
              </a:r>
              <a:endParaRPr lang="en-US" sz="4800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মাটিরাঙ্গা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খাগড়াছড়ি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।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417323" y="1165165"/>
              <a:ext cx="3135412" cy="2351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02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82137"/>
            <a:ext cx="12021312" cy="5745514"/>
            <a:chOff x="0" y="382137"/>
            <a:chExt cx="12021312" cy="5745514"/>
          </a:xfrm>
        </p:grpSpPr>
        <p:sp>
          <p:nvSpPr>
            <p:cNvPr id="2" name="TextBox 1"/>
            <p:cNvSpPr txBox="1"/>
            <p:nvPr/>
          </p:nvSpPr>
          <p:spPr>
            <a:xfrm>
              <a:off x="3582537" y="382137"/>
              <a:ext cx="52688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u="sng" dirty="0" err="1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sz="9600" u="sng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9600" u="sng" dirty="0" err="1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পরিচিতি</a:t>
              </a:r>
              <a:endParaRPr lang="en-US" sz="9600" u="sng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1456" y="1880334"/>
              <a:ext cx="722985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u="sng" dirty="0" smtClean="0">
                  <a:latin typeface="SutonnyOMJ" pitchFamily="2" charset="0"/>
                  <a:cs typeface="SutonnyOMJ" pitchFamily="2" charset="0"/>
                </a:rPr>
                <a:t>শ্রেনিঃ প্রথম</a:t>
              </a:r>
            </a:p>
            <a:p>
              <a:pPr algn="ctr"/>
              <a:r>
                <a:rPr lang="bn-IN" sz="5400" u="sng" dirty="0" smtClean="0">
                  <a:latin typeface="SutonnyOMJ" pitchFamily="2" charset="0"/>
                  <a:cs typeface="SutonnyOMJ" pitchFamily="2" charset="0"/>
                </a:rPr>
                <a:t>বিষয়ঃ প্রাথমিক গনিত</a:t>
              </a:r>
            </a:p>
            <a:p>
              <a:pPr algn="ctr"/>
              <a:r>
                <a:rPr lang="bn-IN" sz="5400" u="sng" dirty="0" smtClean="0">
                  <a:latin typeface="SutonnyOMJ" pitchFamily="2" charset="0"/>
                  <a:cs typeface="SutonnyOMJ" pitchFamily="2" charset="0"/>
                </a:rPr>
                <a:t>পাঠঃ শুন্যের ধারণা</a:t>
              </a:r>
            </a:p>
            <a:p>
              <a:pPr algn="ctr"/>
              <a:r>
                <a:rPr lang="bn-IN" sz="5400" u="sng" dirty="0" smtClean="0">
                  <a:latin typeface="SutonnyOMJ" pitchFamily="2" charset="0"/>
                  <a:cs typeface="SutonnyOMJ" pitchFamily="2" charset="0"/>
                </a:rPr>
                <a:t>সময়ঃ ৪০ মিনিট</a:t>
              </a:r>
              <a:endParaRPr lang="en-US" sz="5400" u="sng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5400" u="sng" dirty="0" err="1" smtClean="0">
                  <a:latin typeface="SutonnyOMJ" pitchFamily="2" charset="0"/>
                  <a:cs typeface="SutonnyOMJ" pitchFamily="2" charset="0"/>
                </a:rPr>
                <a:t>তারিখঃ</a:t>
              </a:r>
              <a:r>
                <a:rPr lang="en-US" sz="5400" u="sng" dirty="0" smtClean="0">
                  <a:latin typeface="SutonnyOMJ" pitchFamily="2" charset="0"/>
                  <a:cs typeface="SutonnyOMJ" pitchFamily="2" charset="0"/>
                </a:rPr>
                <a:t> ৩১/০৩/২০২০ </a:t>
              </a:r>
              <a:r>
                <a:rPr lang="bn-IN" sz="5400" u="sng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5400" u="sng" dirty="0" smtClean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6663"/>
              <a:ext cx="5693664" cy="357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96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17" y="532263"/>
            <a:ext cx="63189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u="sng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11500" u="sng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2" y="2708377"/>
            <a:ext cx="8106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৪.২.১ শূন্যের দল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ত ধারণা বলতে পারবে</a:t>
            </a:r>
          </a:p>
          <a:p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৪.২.২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শূ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ন্য (</a:t>
            </a:r>
            <a:r>
              <a:rPr lang="bn-IN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) সংখ্যা প্রতীকটি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শনাক্ত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 করতে পারবে।</a:t>
            </a:r>
            <a:endParaRPr lang="en-US" sz="48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056" y="829056"/>
            <a:ext cx="571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0502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8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450" y="703592"/>
            <a:ext cx="2647666" cy="2973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0" y="926506"/>
            <a:ext cx="2647666" cy="2973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12" y="1037963"/>
            <a:ext cx="2647666" cy="297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926506"/>
            <a:ext cx="2647666" cy="2973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20" y="705384"/>
            <a:ext cx="2647666" cy="29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624" y="3210316"/>
            <a:ext cx="102904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শূন্যের</a:t>
            </a:r>
            <a:r>
              <a:rPr lang="en-US" sz="16600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6600" u="sng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ধারনা</a:t>
            </a:r>
            <a:endParaRPr lang="en-US" sz="16600" u="sng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336" y="1182624"/>
            <a:ext cx="8375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SutonnyOMJ" pitchFamily="2" charset="0"/>
                <a:cs typeface="SutonnyOMJ" pitchFamily="2" charset="0"/>
              </a:rPr>
              <a:t>আজকের পাঠ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82646" y="241556"/>
            <a:ext cx="1717548" cy="3323844"/>
            <a:chOff x="864108" y="815339"/>
            <a:chExt cx="1717548" cy="3323844"/>
          </a:xfrm>
        </p:grpSpPr>
        <p:sp>
          <p:nvSpPr>
            <p:cNvPr id="2" name="Smiley Face 1"/>
            <p:cNvSpPr/>
            <p:nvPr/>
          </p:nvSpPr>
          <p:spPr>
            <a:xfrm>
              <a:off x="864108" y="815339"/>
              <a:ext cx="1420368" cy="1249680"/>
            </a:xfrm>
            <a:prstGeom prst="smileyFac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880872" y="2065019"/>
              <a:ext cx="1386840" cy="4114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2688" y="2476500"/>
              <a:ext cx="1283208" cy="51968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/>
            <p:cNvSpPr/>
            <p:nvPr/>
          </p:nvSpPr>
          <p:spPr>
            <a:xfrm>
              <a:off x="932688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-Shape 11"/>
            <p:cNvSpPr/>
            <p:nvPr/>
          </p:nvSpPr>
          <p:spPr>
            <a:xfrm>
              <a:off x="1850136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524" y="243078"/>
            <a:ext cx="1717548" cy="3323844"/>
            <a:chOff x="864108" y="815339"/>
            <a:chExt cx="1717548" cy="3323844"/>
          </a:xfrm>
        </p:grpSpPr>
        <p:sp>
          <p:nvSpPr>
            <p:cNvPr id="16" name="Smiley Face 15"/>
            <p:cNvSpPr/>
            <p:nvPr/>
          </p:nvSpPr>
          <p:spPr>
            <a:xfrm>
              <a:off x="864108" y="815339"/>
              <a:ext cx="1420368" cy="1249680"/>
            </a:xfrm>
            <a:prstGeom prst="smileyFac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880872" y="2065019"/>
              <a:ext cx="1386840" cy="4114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2688" y="2476500"/>
              <a:ext cx="1283208" cy="51968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-Shape 18"/>
            <p:cNvSpPr/>
            <p:nvPr/>
          </p:nvSpPr>
          <p:spPr>
            <a:xfrm>
              <a:off x="932688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-Shape 19"/>
            <p:cNvSpPr/>
            <p:nvPr/>
          </p:nvSpPr>
          <p:spPr>
            <a:xfrm>
              <a:off x="1850136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07102" y="296421"/>
            <a:ext cx="1717548" cy="3323844"/>
            <a:chOff x="864108" y="815339"/>
            <a:chExt cx="1717548" cy="3323844"/>
          </a:xfrm>
        </p:grpSpPr>
        <p:sp>
          <p:nvSpPr>
            <p:cNvPr id="40" name="Smiley Face 39"/>
            <p:cNvSpPr/>
            <p:nvPr/>
          </p:nvSpPr>
          <p:spPr>
            <a:xfrm>
              <a:off x="864108" y="815339"/>
              <a:ext cx="1420368" cy="1249680"/>
            </a:xfrm>
            <a:prstGeom prst="smileyFac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80872" y="2065019"/>
              <a:ext cx="1386840" cy="4114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2688" y="2476500"/>
              <a:ext cx="1283208" cy="51968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-Shape 42"/>
            <p:cNvSpPr/>
            <p:nvPr/>
          </p:nvSpPr>
          <p:spPr>
            <a:xfrm>
              <a:off x="932688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-Shape 43"/>
            <p:cNvSpPr/>
            <p:nvPr/>
          </p:nvSpPr>
          <p:spPr>
            <a:xfrm>
              <a:off x="1850136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89826" y="297182"/>
            <a:ext cx="1717548" cy="3323844"/>
            <a:chOff x="864108" y="815339"/>
            <a:chExt cx="1717548" cy="3323844"/>
          </a:xfrm>
        </p:grpSpPr>
        <p:sp>
          <p:nvSpPr>
            <p:cNvPr id="46" name="Smiley Face 45"/>
            <p:cNvSpPr/>
            <p:nvPr/>
          </p:nvSpPr>
          <p:spPr>
            <a:xfrm>
              <a:off x="864108" y="815339"/>
              <a:ext cx="1420368" cy="1249680"/>
            </a:xfrm>
            <a:prstGeom prst="smileyFac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880872" y="2065019"/>
              <a:ext cx="1386840" cy="4114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32688" y="2476500"/>
              <a:ext cx="1283208" cy="51968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-Shape 48"/>
            <p:cNvSpPr/>
            <p:nvPr/>
          </p:nvSpPr>
          <p:spPr>
            <a:xfrm>
              <a:off x="932688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-Shape 49"/>
            <p:cNvSpPr/>
            <p:nvPr/>
          </p:nvSpPr>
          <p:spPr>
            <a:xfrm>
              <a:off x="1850136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64930" y="297182"/>
            <a:ext cx="1717548" cy="3323844"/>
            <a:chOff x="864108" y="815339"/>
            <a:chExt cx="1717548" cy="3323844"/>
          </a:xfrm>
        </p:grpSpPr>
        <p:sp>
          <p:nvSpPr>
            <p:cNvPr id="52" name="Smiley Face 51"/>
            <p:cNvSpPr/>
            <p:nvPr/>
          </p:nvSpPr>
          <p:spPr>
            <a:xfrm>
              <a:off x="864108" y="815339"/>
              <a:ext cx="1420368" cy="1249680"/>
            </a:xfrm>
            <a:prstGeom prst="smileyFac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80872" y="2065019"/>
              <a:ext cx="1386840" cy="411481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32688" y="2476500"/>
              <a:ext cx="1283208" cy="51968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-Shape 54"/>
            <p:cNvSpPr/>
            <p:nvPr/>
          </p:nvSpPr>
          <p:spPr>
            <a:xfrm>
              <a:off x="932688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-Shape 55"/>
            <p:cNvSpPr/>
            <p:nvPr/>
          </p:nvSpPr>
          <p:spPr>
            <a:xfrm>
              <a:off x="1850136" y="2996183"/>
              <a:ext cx="731520" cy="1143000"/>
            </a:xfrm>
            <a:prstGeom prst="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1466" y="5237512"/>
            <a:ext cx="314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কতজন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?    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56716" y="5073968"/>
            <a:ext cx="50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331464" y="4027242"/>
            <a:ext cx="418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মোট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কতজন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বালক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? 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19834" y="1660365"/>
            <a:ext cx="7985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নাই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মানে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শূণ্য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4628" y="552733"/>
            <a:ext cx="3603009" cy="1637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82687" y="327546"/>
            <a:ext cx="3684896" cy="1665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3926" y="3377819"/>
            <a:ext cx="3603009" cy="17605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82687" y="3377819"/>
            <a:ext cx="3684895" cy="1644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25400" y="2394444"/>
            <a:ext cx="1357954" cy="846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24634" y="2190465"/>
            <a:ext cx="1460309" cy="922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002770" y="1990087"/>
            <a:ext cx="6912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২</a:t>
            </a:r>
            <a:endParaRPr lang="en-US" sz="88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7176" y="4970612"/>
            <a:ext cx="1405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</a:t>
            </a:r>
            <a:endParaRPr lang="en-US" sz="88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1446" y="4498397"/>
            <a:ext cx="189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০</a:t>
            </a:r>
            <a:endParaRPr lang="en-US" sz="138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0130" y="5479290"/>
            <a:ext cx="1473958" cy="805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16333" y="5172328"/>
            <a:ext cx="1418736" cy="805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3" y="826932"/>
            <a:ext cx="961176" cy="1089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54" y="826931"/>
            <a:ext cx="961176" cy="10893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10" y="826930"/>
            <a:ext cx="961176" cy="10893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6" y="615392"/>
            <a:ext cx="961176" cy="1089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5" y="686050"/>
            <a:ext cx="961176" cy="10893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5" y="3597427"/>
            <a:ext cx="961176" cy="10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2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2005</TotalTime>
  <Words>131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Waveform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P_T_I</dc:creator>
  <cp:lastModifiedBy>jakir</cp:lastModifiedBy>
  <cp:revision>117</cp:revision>
  <dcterms:created xsi:type="dcterms:W3CDTF">2020-01-31T07:15:35Z</dcterms:created>
  <dcterms:modified xsi:type="dcterms:W3CDTF">2020-03-31T07:01:35Z</dcterms:modified>
</cp:coreProperties>
</file>