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sldIdLst>
    <p:sldId id="256" r:id="rId2"/>
    <p:sldId id="280" r:id="rId3"/>
    <p:sldId id="261" r:id="rId4"/>
    <p:sldId id="263" r:id="rId5"/>
    <p:sldId id="271" r:id="rId6"/>
    <p:sldId id="272" r:id="rId7"/>
    <p:sldId id="273" r:id="rId8"/>
    <p:sldId id="274" r:id="rId9"/>
    <p:sldId id="276" r:id="rId10"/>
    <p:sldId id="277" r:id="rId11"/>
    <p:sldId id="278" r:id="rId12"/>
    <p:sldId id="279" r:id="rId13"/>
    <p:sldId id="264" r:id="rId14"/>
    <p:sldId id="265" r:id="rId15"/>
    <p:sldId id="266" r:id="rId16"/>
    <p:sldId id="269" r:id="rId17"/>
    <p:sldId id="270" r:id="rId18"/>
    <p:sldId id="275" r:id="rId19"/>
    <p:sldId id="268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3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00F69-B450-4085-8251-09C08717A08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156C3-43A6-4F61-AAA5-DC65CB10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1F818-9A35-4590-B724-43891C6D39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3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13A6-4BBD-47B3-BEAE-56FF0E9B0FB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9282-DFC7-4CCE-A6AE-94B77955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4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13A6-4BBD-47B3-BEAE-56FF0E9B0FB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9282-DFC7-4CCE-A6AE-94B77955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6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13A6-4BBD-47B3-BEAE-56FF0E9B0FB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9282-DFC7-4CCE-A6AE-94B77955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7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13A6-4BBD-47B3-BEAE-56FF0E9B0FB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9282-DFC7-4CCE-A6AE-94B77955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0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13A6-4BBD-47B3-BEAE-56FF0E9B0FB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9282-DFC7-4CCE-A6AE-94B77955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9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13A6-4BBD-47B3-BEAE-56FF0E9B0FB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9282-DFC7-4CCE-A6AE-94B77955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13A6-4BBD-47B3-BEAE-56FF0E9B0FB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9282-DFC7-4CCE-A6AE-94B77955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0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13A6-4BBD-47B3-BEAE-56FF0E9B0FB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9282-DFC7-4CCE-A6AE-94B77955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4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13A6-4BBD-47B3-BEAE-56FF0E9B0FB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9282-DFC7-4CCE-A6AE-94B77955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9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13A6-4BBD-47B3-BEAE-56FF0E9B0FB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9282-DFC7-4CCE-A6AE-94B77955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4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13A6-4BBD-47B3-BEAE-56FF0E9B0FB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9282-DFC7-4CCE-A6AE-94B77955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1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713A6-4BBD-47B3-BEAE-56FF0E9B0FB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F9282-DFC7-4CCE-A6AE-94B77955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1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01887" y="221673"/>
            <a:ext cx="3297382" cy="1031586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2">
                <a:lumMod val="9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84" y="1476669"/>
            <a:ext cx="7921438" cy="402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7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432" y="0"/>
            <a:ext cx="7591743" cy="42766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790" y="4784942"/>
            <a:ext cx="5787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বাঘ দেখতে যেমন সুন্দর, তেমনি আবার ভয়ঙ্কর</a:t>
            </a:r>
            <a:r>
              <a:rPr lang="bn-BD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6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53" y="263046"/>
            <a:ext cx="6392190" cy="39838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9255" y="4999939"/>
            <a:ext cx="4529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চালচলন ও রাজার মতো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86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7"/>
          <a:stretch/>
        </p:blipFill>
        <p:spPr>
          <a:xfrm>
            <a:off x="3196547" y="443276"/>
            <a:ext cx="5587099" cy="3689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2263" y="5010411"/>
            <a:ext cx="8768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ভেজা স্যাঁতসেঁতে গোলপাতার বনে এ বাঘ ঘুরে বেড়ায়।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50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5675313" cy="1001713"/>
          </a:xfrm>
        </p:spPr>
        <p:txBody>
          <a:bodyPr>
            <a:noAutofit/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24062" y="1964723"/>
            <a:ext cx="13462392" cy="4436077"/>
            <a:chOff x="623820" y="3560337"/>
            <a:chExt cx="10140662" cy="29327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20" y="3560337"/>
              <a:ext cx="5274704" cy="293273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00" t="98473" r="-934"/>
            <a:stretch/>
          </p:blipFill>
          <p:spPr>
            <a:xfrm>
              <a:off x="10719458" y="6448265"/>
              <a:ext cx="45024" cy="448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92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34405"/>
            <a:ext cx="7519554" cy="4210950"/>
          </a:xfrm>
        </p:spPr>
      </p:pic>
    </p:spTree>
    <p:extLst>
      <p:ext uri="{BB962C8B-B14F-4D97-AF65-F5344CB8AC3E}">
        <p14:creationId xmlns:p14="http://schemas.microsoft.com/office/powerpoint/2010/main" val="300954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9275"/>
            <a:ext cx="4910138" cy="10572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72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</a:t>
            </a:r>
            <a:endParaRPr lang="en-US" sz="72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65" y="1731860"/>
            <a:ext cx="6921304" cy="389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0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n-BD" sz="7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শব্দ+ অর্থ+বাক্য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90"/>
            <a:ext cx="10752666" cy="3965890"/>
          </a:xfrm>
        </p:spPr>
        <p:txBody>
          <a:bodyPr/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অগাধ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ভয়ঙ্কর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ভীতি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797" y="2160590"/>
            <a:ext cx="3791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9072" y="3416324"/>
            <a:ext cx="3822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সম্ভারে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88736" y="4771402"/>
            <a:ext cx="3102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বাঘ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ভয়ংকর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87" y="4638591"/>
            <a:ext cx="1400310" cy="78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5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7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3069" y="286603"/>
            <a:ext cx="2811438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900916" y="1302266"/>
            <a:ext cx="440209" cy="39005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37989" y="2374807"/>
            <a:ext cx="450159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2301" y="3768122"/>
            <a:ext cx="871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2995" y="3768122"/>
            <a:ext cx="550623" cy="52322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2819" y="2366553"/>
            <a:ext cx="333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গম্ভীর থাকা ভালো নয়।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5211" y="2396994"/>
            <a:ext cx="95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গম্ভীর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6755" y="3773589"/>
            <a:ext cx="476997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8855" y="3774548"/>
            <a:ext cx="2789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বাঘ সুন্দর বনে থাকে।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9803" y="3768122"/>
            <a:ext cx="1054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সুন্দরবন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234859" y="2456597"/>
            <a:ext cx="422316" cy="251388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293374" y="3813928"/>
            <a:ext cx="400608" cy="355576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2216" y="2386399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87660" y="2463343"/>
            <a:ext cx="48064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ম্ভ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57800" y="2458526"/>
            <a:ext cx="476997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ম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27424" y="3834899"/>
            <a:ext cx="484146" cy="3820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/>
      <p:bldP spid="10" grpId="0" animBg="1"/>
      <p:bldP spid="12" grpId="0"/>
      <p:bldP spid="15" grpId="1" animBg="1"/>
      <p:bldP spid="17" grpId="0"/>
      <p:bldP spid="18" grpId="0"/>
      <p:bldP spid="19" grpId="0" animBg="1"/>
      <p:bldP spid="20" grpId="0" animBg="1"/>
      <p:bldP spid="7" grpId="0"/>
      <p:bldP spid="13" grpId="0" animBg="1"/>
      <p:bldP spid="14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37467" y="541867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468" y="2971800"/>
            <a:ext cx="843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সবুজ দলঃ  সুন্দরবন সম্পর্কে ৫ টি বাক্য লিখ ।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468" y="4062287"/>
            <a:ext cx="6265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নীল দলঃ সুন্দরবন সম্পর্কে ৩ টি বাক্য লিখ ?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64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3114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১।ক্যাঙ্গারু বললে কোন দেশের কোথা মনে হয় ?</a:t>
            </a:r>
          </a:p>
          <a:p>
            <a:pPr marL="0" indent="0">
              <a:buNone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২।সুন্দরবন বাংলাদেশের কোন দিকে অবস্থিত?</a:t>
            </a:r>
          </a:p>
          <a:p>
            <a:pPr marL="514350" indent="-514350">
              <a:buAutoNum type="arabicParenR"/>
            </a:pP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arenR"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42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087" y="2381250"/>
            <a:ext cx="5691716" cy="29860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রেজিনা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আক্তার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>
              <a:defRPr/>
            </a:pP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দেওগাঁ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সরকারি প্রাঃ বিদ্যালয়</a:t>
            </a:r>
          </a:p>
          <a:p>
            <a:pPr>
              <a:defRPr/>
            </a:pP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defRPr/>
            </a:pPr>
            <a:r>
              <a:rPr lang="en-US" sz="3200" dirty="0">
                <a:ea typeface="MingLiU_HKSCS" pitchFamily="18" charset="-12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4800" y="5"/>
            <a:ext cx="7213600" cy="1323439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8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892800" y="2393953"/>
            <a:ext cx="6299200" cy="304698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শ্রেনিঃ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আমার বাংলা বই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প্রাণী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বাংলাদেশের-----------বাঘ ঘুরে বেড়ায়।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4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073" y="0"/>
            <a:ext cx="4322618" cy="13208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47" y="1373857"/>
            <a:ext cx="7619998" cy="505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8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4989" y="236185"/>
            <a:ext cx="4717142" cy="798285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37" y="1069075"/>
            <a:ext cx="10295058" cy="534992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১.২.১ উচ্চারিত পঠিত বাক্য,কথা মনোযোগ সহকারে শুনবে।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১.৩.৬ শুদ্ধ উচ্চারণে প্রশ্ন করতে ও উত্তর দিতে পারবে।</a:t>
            </a:r>
            <a:endParaRPr lang="bn-BD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১.১.১যুক্তবর্ণ সহযোগে তৈরি শব্দ স্পষ্ট ও শুদ্ধভাবে বলতে পারবে।</a:t>
            </a:r>
          </a:p>
          <a:p>
            <a:pPr marL="0" indent="0">
              <a:buNone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১.১.২ যুক্তবর্ণ সহযোগে তৈরি শব্দযুক্ত বাক্য স্পষ্ট ওশুদ্ধ ভাবে বলতে পারবে।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পড়াঃ১.৩.১পাঠে ব্যবহৃত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 সম্বলিত শব্দ শুদ্ধ উচ্চারণে পড়তে পারবে।</a:t>
            </a:r>
          </a:p>
          <a:p>
            <a:pPr marL="0" indent="0">
              <a:buNone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১.৪.১পাঠ্য পুস্তকের পাঠ শ্রবণযোগ্য স্পষ্ট স্বরে ও প্রমিত উচ্চারণে সাবলীল ভাবে             পড়তে পারবে।</a:t>
            </a:r>
          </a:p>
          <a:p>
            <a:pPr marL="0" indent="0">
              <a:buNone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লেখাঃ১.৪.১ যুক্ত ব্যঞ্জন ভেঙ্গে লিখতে পারবে।</a:t>
            </a:r>
          </a:p>
          <a:p>
            <a:pPr marL="0" indent="0">
              <a:buNone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২.৩.১২ পাঠ সংশ্লিষ্ট প্রশ্নের উত্তর লিখতে পারবে।</a:t>
            </a:r>
          </a:p>
          <a:p>
            <a:pPr marL="0" indent="0">
              <a:buNone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</a:p>
          <a:p>
            <a:pPr marL="0" indent="0">
              <a:buNone/>
            </a:pP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9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21703" y="0"/>
            <a:ext cx="4871867" cy="1122363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7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825" y="4516987"/>
            <a:ext cx="3002194" cy="2009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80" y="1349092"/>
            <a:ext cx="3553393" cy="2661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" y="1444760"/>
            <a:ext cx="5679240" cy="2470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" y="4313663"/>
            <a:ext cx="2272675" cy="2272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5955" y="3947563"/>
            <a:ext cx="65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বাঘ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60208" y="4132229"/>
            <a:ext cx="792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গাছ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29328" y="5706234"/>
            <a:ext cx="94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হাতি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55709" y="5521568"/>
            <a:ext cx="83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হরিণ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86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3128" y="4457660"/>
            <a:ext cx="8876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দক্ষিণে রয়েছে প্রকৃতির অপার সম্ভার সুন্দরবন।সমুদ্রের কোল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ঘেঁসে</a:t>
            </a:r>
            <a:r>
              <a:rPr lang="bn-BD" sz="28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গড়ে উঠেছে এই বিশাল বন।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90" y="350729"/>
            <a:ext cx="7839901" cy="361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5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626" y="176177"/>
            <a:ext cx="3372881" cy="25577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176178"/>
            <a:ext cx="3881360" cy="25577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004" y="176177"/>
            <a:ext cx="3463643" cy="255776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2642" y="5482506"/>
            <a:ext cx="10083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রয়েছে যেমন প্রচুর গাছপালা,কেওড়া ও সুন্দরী গাছের বন,তেমনি রয়েছে নানা প্রাণী,জীবজন্তু।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42" y="2910427"/>
            <a:ext cx="3795835" cy="25402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005" y="2910427"/>
            <a:ext cx="3463642" cy="26436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055" y="2910428"/>
            <a:ext cx="3269452" cy="243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5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576" y="213674"/>
            <a:ext cx="3745282" cy="3256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1" y="213674"/>
            <a:ext cx="5410200" cy="304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6405" y="3795386"/>
            <a:ext cx="11323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বিশ্বের কোন কোন প্রাণীর সঙ্গে জড়িয়ে থাকে দেশের নাম বা জায়গার নাম।যেমন,ক্যাঙ্গারু বললেই মনে পড়ে যায় অস্ট্রেলিয়ার কথা</a:t>
            </a:r>
            <a:r>
              <a:rPr lang="bn-BD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61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65" y="182291"/>
            <a:ext cx="4722166" cy="4453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3" y="182291"/>
            <a:ext cx="5761973" cy="43214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07079" y="5010411"/>
            <a:ext cx="5273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সিংহ বললেই মনে ভেসে ওঠে আফ্রিকার কথা।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0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17" y="398628"/>
            <a:ext cx="5732484" cy="3572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13" y="398628"/>
            <a:ext cx="3082971" cy="4127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7134" y="4597052"/>
            <a:ext cx="10686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তেমনি বাংলাদেশের নামের সঙ্গে জড়িয়ে আছে রয়্যাল বেঙ্গল টাইগার বা রাজকীয় বাঘের নাম।এই বাঘ থাকে সুন্দরবনে।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8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</TotalTime>
  <Words>335</Words>
  <Application>Microsoft Office PowerPoint</Application>
  <PresentationFormat>Custom</PresentationFormat>
  <Paragraphs>70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শুভেচ্ছা</vt:lpstr>
      <vt:lpstr>PowerPoint Presentation</vt:lpstr>
      <vt:lpstr>শিখনফল</vt:lpstr>
      <vt:lpstr>সুন্দরবনের প্রাণী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শিক্ষকের আদর্শ পাঠ</vt:lpstr>
      <vt:lpstr>শিক্ষকের পাঠ</vt:lpstr>
      <vt:lpstr>শিক্ষার্থীর পাঠ</vt:lpstr>
      <vt:lpstr>নতুন শব্দ+ অর্থ+বাক্য </vt:lpstr>
      <vt:lpstr>PowerPoint Presentation</vt:lpstr>
      <vt:lpstr>PowerPoint Presentation</vt:lpstr>
      <vt:lpstr>মূল্যায়ন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pti</dc:creator>
  <cp:lastModifiedBy>a</cp:lastModifiedBy>
  <cp:revision>240</cp:revision>
  <dcterms:created xsi:type="dcterms:W3CDTF">2018-06-24T09:32:22Z</dcterms:created>
  <dcterms:modified xsi:type="dcterms:W3CDTF">2020-03-31T01:58:41Z</dcterms:modified>
</cp:coreProperties>
</file>