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74" r:id="rId4"/>
    <p:sldId id="259" r:id="rId5"/>
    <p:sldId id="260" r:id="rId6"/>
    <p:sldId id="261" r:id="rId7"/>
    <p:sldId id="262" r:id="rId8"/>
    <p:sldId id="263" r:id="rId9"/>
    <p:sldId id="275" r:id="rId10"/>
    <p:sldId id="267" r:id="rId11"/>
    <p:sldId id="265" r:id="rId12"/>
    <p:sldId id="270" r:id="rId13"/>
    <p:sldId id="269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1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162-23E3-445A-A9AF-73ECA0733C8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085-4EE6-4360-BE0C-59EBA17A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8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162-23E3-445A-A9AF-73ECA0733C8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085-4EE6-4360-BE0C-59EBA17A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6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162-23E3-445A-A9AF-73ECA0733C8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085-4EE6-4360-BE0C-59EBA17ACE5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7295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162-23E3-445A-A9AF-73ECA0733C8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085-4EE6-4360-BE0C-59EBA17A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2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162-23E3-445A-A9AF-73ECA0733C8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085-4EE6-4360-BE0C-59EBA17ACE5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4266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162-23E3-445A-A9AF-73ECA0733C8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085-4EE6-4360-BE0C-59EBA17A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12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162-23E3-445A-A9AF-73ECA0733C8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085-4EE6-4360-BE0C-59EBA17A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98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162-23E3-445A-A9AF-73ECA0733C8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085-4EE6-4360-BE0C-59EBA17A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1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162-23E3-445A-A9AF-73ECA0733C8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085-4EE6-4360-BE0C-59EBA17A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7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162-23E3-445A-A9AF-73ECA0733C8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085-4EE6-4360-BE0C-59EBA17A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2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162-23E3-445A-A9AF-73ECA0733C8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085-4EE6-4360-BE0C-59EBA17A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5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162-23E3-445A-A9AF-73ECA0733C8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085-4EE6-4360-BE0C-59EBA17A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9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162-23E3-445A-A9AF-73ECA0733C8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085-4EE6-4360-BE0C-59EBA17A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5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162-23E3-445A-A9AF-73ECA0733C8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085-4EE6-4360-BE0C-59EBA17A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5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162-23E3-445A-A9AF-73ECA0733C8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085-4EE6-4360-BE0C-59EBA17A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0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162-23E3-445A-A9AF-73ECA0733C8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5085-4EE6-4360-BE0C-59EBA17A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5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A0162-23E3-445A-A9AF-73ECA0733C8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2E5085-4EE6-4360-BE0C-59EBA17AC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7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022" y="188408"/>
            <a:ext cx="78588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solidFill>
                  <a:schemeClr val="accent1">
                    <a:lumMod val="50000"/>
                  </a:schemeClr>
                </a:solidFill>
              </a:rPr>
              <a:t>Welcome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69" y="2404399"/>
            <a:ext cx="10006884" cy="428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88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6456" y="2175728"/>
            <a:ext cx="1122459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/>
              <a:t>Vocabulary</a:t>
            </a:r>
            <a:endParaRPr lang="en-US" sz="3200" u="sng" dirty="0" smtClean="0"/>
          </a:p>
          <a:p>
            <a:pPr algn="ctr"/>
            <a:endParaRPr lang="en-US" sz="3200" u="sng" dirty="0" smtClean="0"/>
          </a:p>
          <a:p>
            <a:endParaRPr lang="en-US" u="sng" dirty="0" smtClean="0"/>
          </a:p>
          <a:p>
            <a:r>
              <a:rPr lang="en-US" sz="3200" dirty="0" smtClean="0"/>
              <a:t>Hygiene=</a:t>
            </a:r>
            <a:r>
              <a:rPr lang="en-US" sz="3200" dirty="0"/>
              <a:t>cleanliness</a:t>
            </a:r>
            <a:endParaRPr lang="en-US" sz="3200" dirty="0" smtClean="0"/>
          </a:p>
          <a:p>
            <a:r>
              <a:rPr lang="en-US" sz="3200" dirty="0" smtClean="0"/>
              <a:t>Godliness=adoration</a:t>
            </a:r>
          </a:p>
          <a:p>
            <a:r>
              <a:rPr lang="en-US" sz="3200" dirty="0" smtClean="0"/>
              <a:t>Achieve=</a:t>
            </a:r>
            <a:r>
              <a:rPr lang="en-US" sz="3200" dirty="0"/>
              <a:t>  </a:t>
            </a:r>
            <a:r>
              <a:rPr lang="en-US" sz="3200" dirty="0" smtClean="0"/>
              <a:t>attain</a:t>
            </a:r>
          </a:p>
          <a:p>
            <a:r>
              <a:rPr lang="en-US" sz="3200" dirty="0" smtClean="0"/>
              <a:t>Spiritually=</a:t>
            </a:r>
            <a:r>
              <a:rPr lang="en-US" sz="3200" dirty="0"/>
              <a:t> </a:t>
            </a:r>
            <a:r>
              <a:rPr lang="en-US" sz="3200" dirty="0" smtClean="0"/>
              <a:t>religious</a:t>
            </a:r>
          </a:p>
          <a:p>
            <a:r>
              <a:rPr lang="en-US" sz="3200" dirty="0" smtClean="0"/>
              <a:t>Soul=</a:t>
            </a:r>
            <a:r>
              <a:rPr lang="en-US" sz="3200" dirty="0"/>
              <a:t> spirit</a:t>
            </a:r>
          </a:p>
        </p:txBody>
      </p:sp>
    </p:spTree>
    <p:extLst>
      <p:ext uri="{BB962C8B-B14F-4D97-AF65-F5344CB8AC3E}">
        <p14:creationId xmlns:p14="http://schemas.microsoft.com/office/powerpoint/2010/main" val="195479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"/>
    </mc:Choice>
    <mc:Fallback xmlns="">
      <p:transition spd="slow" advTm="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-104775"/>
            <a:ext cx="8673927" cy="20351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Choose the best answer from the alternatives. 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3" y="1085850"/>
            <a:ext cx="9266767" cy="90060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1.</a:t>
            </a:r>
            <a:r>
              <a:rPr lang="en-US" sz="2400" dirty="0"/>
              <a:t> The word hygiene is related with---.</a:t>
            </a:r>
          </a:p>
          <a:p>
            <a:r>
              <a:rPr lang="en-US" sz="2400" dirty="0" smtClean="0"/>
              <a:t>Truthfulness</a:t>
            </a:r>
          </a:p>
          <a:p>
            <a:r>
              <a:rPr lang="en-US" sz="2400" dirty="0" smtClean="0"/>
              <a:t>Happiness</a:t>
            </a:r>
          </a:p>
          <a:p>
            <a:r>
              <a:rPr lang="en-US" sz="2400" dirty="0" smtClean="0"/>
              <a:t>Cleanliness</a:t>
            </a:r>
          </a:p>
          <a:p>
            <a:r>
              <a:rPr lang="en-US" sz="2400" dirty="0" smtClean="0"/>
              <a:t>religion</a:t>
            </a:r>
          </a:p>
          <a:p>
            <a:pPr marL="0" indent="0">
              <a:buNone/>
            </a:pPr>
            <a:r>
              <a:rPr lang="en-US" sz="2400" dirty="0" smtClean="0"/>
              <a:t>2.Health means the condition of---.</a:t>
            </a:r>
          </a:p>
          <a:p>
            <a:r>
              <a:rPr lang="en-US" sz="2400" dirty="0" smtClean="0"/>
              <a:t>Our body</a:t>
            </a:r>
            <a:endParaRPr lang="en-US" sz="2400" b="1" dirty="0" smtClean="0"/>
          </a:p>
          <a:p>
            <a:r>
              <a:rPr lang="en-US" sz="2400" b="1" dirty="0" smtClean="0"/>
              <a:t>Our mind</a:t>
            </a:r>
          </a:p>
          <a:p>
            <a:r>
              <a:rPr lang="en-US" sz="2400" b="1" dirty="0" smtClean="0"/>
              <a:t>Our body and mind</a:t>
            </a:r>
          </a:p>
          <a:p>
            <a:r>
              <a:rPr lang="en-US" sz="2400" b="1" dirty="0" smtClean="0"/>
              <a:t>Our environment</a:t>
            </a:r>
          </a:p>
        </p:txBody>
      </p:sp>
      <p:sp>
        <p:nvSpPr>
          <p:cNvPr id="5" name="Right Arrow 4"/>
          <p:cNvSpPr/>
          <p:nvPr/>
        </p:nvSpPr>
        <p:spPr>
          <a:xfrm>
            <a:off x="-566057" y="438331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58447" y="4659457"/>
            <a:ext cx="3222172" cy="1494972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23429" y="5268686"/>
            <a:ext cx="3802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Ans.</a:t>
            </a:r>
            <a:r>
              <a:rPr lang="en-US" b="1" dirty="0"/>
              <a:t> Our body and mind</a:t>
            </a:r>
          </a:p>
          <a:p>
            <a:r>
              <a:rPr lang="en-US" dirty="0" smtClean="0"/>
              <a:t> </a:t>
            </a:r>
          </a:p>
        </p:txBody>
      </p:sp>
      <p:sp>
        <p:nvSpPr>
          <p:cNvPr id="8" name="Oval 7"/>
          <p:cNvSpPr/>
          <p:nvPr/>
        </p:nvSpPr>
        <p:spPr>
          <a:xfrm>
            <a:off x="5455859" y="1930545"/>
            <a:ext cx="3178628" cy="1422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15429" y="2481943"/>
            <a:ext cx="2822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Ans:Cleanliness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7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857" y="116115"/>
            <a:ext cx="10058400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3.A healthy person is one who-</a:t>
            </a:r>
            <a:r>
              <a:rPr lang="en-US" sz="2800" dirty="0" smtClean="0"/>
              <a:t>--.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Eats </a:t>
            </a:r>
            <a:r>
              <a:rPr lang="en-US" sz="2400" dirty="0"/>
              <a:t>good </a:t>
            </a:r>
            <a:r>
              <a:rPr lang="en-US" sz="2400" dirty="0" smtClean="0"/>
              <a:t>food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Has </a:t>
            </a:r>
            <a:r>
              <a:rPr lang="en-US" sz="2400" dirty="0"/>
              <a:t>a lot of </a:t>
            </a:r>
            <a:r>
              <a:rPr lang="en-US" sz="2400" dirty="0" smtClean="0"/>
              <a:t>wealth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Is </a:t>
            </a:r>
            <a:r>
              <a:rPr lang="en-US" sz="2400" dirty="0"/>
              <a:t>physically and </a:t>
            </a:r>
            <a:r>
              <a:rPr lang="en-US" sz="2400" dirty="0" smtClean="0"/>
              <a:t>mentally sound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Is </a:t>
            </a:r>
            <a:r>
              <a:rPr lang="en-US" sz="2400" dirty="0"/>
              <a:t>over </a:t>
            </a:r>
            <a:r>
              <a:rPr lang="en-US" sz="2400" dirty="0" smtClean="0"/>
              <a:t>weight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/>
              <a:t>4.We need to eat-</a:t>
            </a:r>
            <a:r>
              <a:rPr lang="en-US" sz="2800" dirty="0" smtClean="0"/>
              <a:t>--.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Rich food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Balanced </a:t>
            </a:r>
            <a:r>
              <a:rPr lang="en-US" sz="2400" dirty="0"/>
              <a:t>food 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Little food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Lot </a:t>
            </a:r>
            <a:r>
              <a:rPr lang="en-US" sz="2400" dirty="0"/>
              <a:t>of </a:t>
            </a:r>
            <a:r>
              <a:rPr lang="en-US" sz="2400" dirty="0" smtClean="0"/>
              <a:t>food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800" dirty="0"/>
              <a:t>5.We need to eat ---food to keep </a:t>
            </a:r>
            <a:r>
              <a:rPr lang="en-US" sz="2800" dirty="0" smtClean="0"/>
              <a:t>fit.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Rich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Little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Much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balanced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Eats good food</a:t>
            </a:r>
          </a:p>
          <a:p>
            <a:r>
              <a:rPr lang="en-US" sz="2800" dirty="0"/>
              <a:t>Has a lot of wealth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200079" y="334537"/>
            <a:ext cx="3261732" cy="22253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534615" y="847493"/>
            <a:ext cx="2908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Ans.is physically and mentally sound.   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6400800" y="3624146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200079" y="3053208"/>
            <a:ext cx="3043221" cy="9141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66378" y="3246637"/>
            <a:ext cx="2549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Ans.balanced food.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6041616" y="5374888"/>
            <a:ext cx="3526129" cy="11597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flipH="1">
            <a:off x="6623823" y="5731727"/>
            <a:ext cx="2709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Ans.</a:t>
            </a:r>
            <a:r>
              <a:rPr lang="en-US" sz="2400" dirty="0"/>
              <a:t> balanced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717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following questions.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2" y="1468192"/>
            <a:ext cx="11300020" cy="538980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Why is good health essential for us ?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Why is physical exercise necessary?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What do you understand by ‘Good Health’?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What certain things should we do to be healthy?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What does it mean by ‘Health is wealth’?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Ans 1 : Good health is essential for us , because good health makes a man sound and fit for work. </a:t>
            </a:r>
          </a:p>
          <a:p>
            <a:pPr marL="0" indent="0">
              <a:buNone/>
            </a:pPr>
            <a:r>
              <a:rPr lang="en-US" sz="2000" dirty="0" smtClean="0"/>
              <a:t>Ans 2 : For being a healthy man, physical exercise is must. By taking physical exercise , his body and mind can be refresh.</a:t>
            </a:r>
          </a:p>
          <a:p>
            <a:pPr marL="0" indent="0">
              <a:buNone/>
            </a:pPr>
            <a:r>
              <a:rPr lang="en-US" sz="2000" dirty="0" smtClean="0"/>
              <a:t>Ans 3 : Good health means healthy body free from diseases.</a:t>
            </a:r>
          </a:p>
          <a:p>
            <a:pPr marL="0" indent="0">
              <a:buNone/>
            </a:pPr>
            <a:r>
              <a:rPr lang="en-US" sz="2000" dirty="0" smtClean="0"/>
              <a:t>Ans 4 :To be healthy we should eat a balanced diet and take exercise.</a:t>
            </a:r>
          </a:p>
          <a:p>
            <a:pPr marL="0" indent="0">
              <a:buNone/>
            </a:pPr>
            <a:r>
              <a:rPr lang="en-US" sz="2000" dirty="0" smtClean="0"/>
              <a:t>Ans 5 :Health is wealth means health is equally valuable as gold or any other personal possessions.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437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"/>
    </mc:Choice>
    <mc:Fallback xmlns="">
      <p:transition spd="slow" advTm="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283" y="163991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u="sng" dirty="0" smtClean="0">
                <a:solidFill>
                  <a:schemeClr val="accent5">
                    <a:lumMod val="75000"/>
                  </a:schemeClr>
                </a:solidFill>
              </a:rPr>
              <a:t>Home Work</a:t>
            </a:r>
            <a:endParaRPr lang="en-US" sz="54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283" y="3281051"/>
            <a:ext cx="8891669" cy="388077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Write a paragraph on how to maintain good health in 90-100 words.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240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u="sng" dirty="0" smtClean="0">
                <a:solidFill>
                  <a:srgbClr val="0070C0"/>
                </a:solidFill>
              </a:rPr>
              <a:t>Thank you everyone</a:t>
            </a:r>
            <a:endParaRPr lang="en-US" u="sng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42" y="1068492"/>
            <a:ext cx="8487178" cy="578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4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"/>
    </mc:Choice>
    <mc:Fallback xmlns="">
      <p:transition spd="slow" advTm="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smtClean="0">
                <a:solidFill>
                  <a:srgbClr val="0070C0"/>
                </a:solidFill>
              </a:rPr>
              <a:t>Personal details</a:t>
            </a:r>
            <a:endParaRPr lang="en-US" sz="4800" u="sng" dirty="0">
              <a:solidFill>
                <a:srgbClr val="0070C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96992" y="1590259"/>
            <a:ext cx="3896139" cy="4505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57157" y="842306"/>
            <a:ext cx="50348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dirty="0" smtClean="0"/>
          </a:p>
          <a:p>
            <a:pPr algn="ctr"/>
            <a:r>
              <a:rPr lang="en-US" sz="4000" dirty="0" smtClean="0"/>
              <a:t>Time:45m</a:t>
            </a:r>
            <a:endParaRPr lang="en-US" sz="4000" dirty="0"/>
          </a:p>
          <a:p>
            <a:pPr algn="ctr"/>
            <a:r>
              <a:rPr lang="en-US" sz="4000" dirty="0" smtClean="0"/>
              <a:t>Class:8</a:t>
            </a:r>
          </a:p>
          <a:p>
            <a:pPr algn="ctr"/>
            <a:r>
              <a:rPr lang="en-US" sz="4000" dirty="0" err="1" smtClean="0"/>
              <a:t>Subject:English</a:t>
            </a:r>
            <a:endParaRPr lang="en-US" sz="4000" dirty="0" smtClean="0"/>
          </a:p>
          <a:p>
            <a:pPr algn="ctr"/>
            <a:r>
              <a:rPr lang="en-US" sz="4000" dirty="0" smtClean="0"/>
              <a:t>Unit </a:t>
            </a:r>
            <a:r>
              <a:rPr lang="en-US" sz="4000" dirty="0"/>
              <a:t>: 3</a:t>
            </a:r>
          </a:p>
          <a:p>
            <a:pPr algn="ctr"/>
            <a:r>
              <a:rPr lang="en-US" sz="4000" dirty="0"/>
              <a:t>Lesson-3</a:t>
            </a:r>
            <a:br>
              <a:rPr lang="en-US" sz="4000" dirty="0"/>
            </a:br>
            <a:r>
              <a:rPr lang="en-US" sz="4000" dirty="0"/>
              <a:t>Hygiene</a:t>
            </a:r>
          </a:p>
          <a:p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437323" y="1590260"/>
            <a:ext cx="6427115" cy="45057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Name :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Ferdous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Ara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Begum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English Teacher</a:t>
            </a:r>
          </a:p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Birinchi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Sufia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Nuria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Alim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Madrasah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Feni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Shadar-Feni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2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4088" y="776614"/>
            <a:ext cx="69268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        </a:t>
            </a:r>
            <a:r>
              <a:rPr lang="en-US" sz="6000" u="sng" dirty="0" smtClean="0"/>
              <a:t>Our Topic</a:t>
            </a:r>
            <a:endParaRPr lang="en-US" sz="6000" u="sng" dirty="0"/>
          </a:p>
        </p:txBody>
      </p:sp>
      <p:sp>
        <p:nvSpPr>
          <p:cNvPr id="13" name="Isosceles Triangle 12"/>
          <p:cNvSpPr/>
          <p:nvPr/>
        </p:nvSpPr>
        <p:spPr>
          <a:xfrm>
            <a:off x="1781827" y="1995580"/>
            <a:ext cx="6532324" cy="36826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2799567" y="3623963"/>
            <a:ext cx="4496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Health</a:t>
            </a:r>
          </a:p>
        </p:txBody>
      </p:sp>
    </p:spTree>
    <p:extLst>
      <p:ext uri="{BB962C8B-B14F-4D97-AF65-F5344CB8AC3E}">
        <p14:creationId xmlns:p14="http://schemas.microsoft.com/office/powerpoint/2010/main" val="32274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6" y="250372"/>
            <a:ext cx="5572874" cy="43087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70314" y="5138056"/>
            <a:ext cx="6531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Protein food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568" y="669701"/>
            <a:ext cx="3275678" cy="388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69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"/>
    </mc:Choice>
    <mc:Fallback xmlns="">
      <p:transition spd="slow" advTm="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87" y="502276"/>
            <a:ext cx="6255202" cy="38607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06" y="502276"/>
            <a:ext cx="5388409" cy="38607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22171" y="5050971"/>
            <a:ext cx="3820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Vitamin c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6442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"/>
    </mc:Choice>
    <mc:Fallback xmlns="">
      <p:transition spd="slow" advTm="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767" y="206062"/>
            <a:ext cx="5223112" cy="44432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36" y="206062"/>
            <a:ext cx="5209399" cy="444321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78552" y="5038245"/>
            <a:ext cx="5388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Fat food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5478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45" y="193524"/>
            <a:ext cx="5167982" cy="41081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35659" y="4939990"/>
            <a:ext cx="56759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Protein food</a:t>
            </a:r>
            <a:endParaRPr lang="en-US" sz="6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327" y="193524"/>
            <a:ext cx="6097749" cy="417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"/>
    </mc:Choice>
    <mc:Fallback xmlns="">
      <p:transition spd="slow" advTm="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88" y="351263"/>
            <a:ext cx="4574834" cy="4627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722" y="657922"/>
            <a:ext cx="6153152" cy="40144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5305" y="5285678"/>
            <a:ext cx="5709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H</a:t>
            </a:r>
            <a:r>
              <a:rPr lang="en-US" sz="6000" dirty="0" smtClean="0"/>
              <a:t>igh vitamin c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9112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"/>
    </mc:Choice>
    <mc:Fallback xmlns="">
      <p:transition spd="slow" advTm="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5702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* * Open your English book – page no 18 &amp; 19.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**  Read the text.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046" y="2382592"/>
            <a:ext cx="8229599" cy="38587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 smtClean="0"/>
              <a:t>Do the pair work.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Make a group consisting of 6 members.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Discuss the issue with each other.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Share your views and thoughts.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613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357</TotalTime>
  <Words>363</Words>
  <Application>Microsoft Office PowerPoint</Application>
  <PresentationFormat>Custom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PowerPoint Presentation</vt:lpstr>
      <vt:lpstr>Personal details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 * Open your English book – page no 18 &amp; 19.  **  Read the text.</vt:lpstr>
      <vt:lpstr>PowerPoint Presentation</vt:lpstr>
      <vt:lpstr>Choose the best answer from the alternatives.     </vt:lpstr>
      <vt:lpstr>PowerPoint Presentation</vt:lpstr>
      <vt:lpstr>Answer the following questions.</vt:lpstr>
      <vt:lpstr>Home Work</vt:lpstr>
      <vt:lpstr>Thank you everyone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Microsoft</cp:lastModifiedBy>
  <cp:revision>90</cp:revision>
  <dcterms:created xsi:type="dcterms:W3CDTF">2018-04-02T14:16:25Z</dcterms:created>
  <dcterms:modified xsi:type="dcterms:W3CDTF">2020-03-31T14:51:13Z</dcterms:modified>
</cp:coreProperties>
</file>