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7" r:id="rId3"/>
    <p:sldId id="278" r:id="rId4"/>
    <p:sldId id="286" r:id="rId5"/>
    <p:sldId id="292" r:id="rId6"/>
    <p:sldId id="293" r:id="rId7"/>
    <p:sldId id="291" r:id="rId8"/>
    <p:sldId id="294" r:id="rId9"/>
    <p:sldId id="295" r:id="rId10"/>
    <p:sldId id="297" r:id="rId11"/>
    <p:sldId id="267" r:id="rId12"/>
    <p:sldId id="31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00" r:id="rId21"/>
    <p:sldId id="310" r:id="rId22"/>
    <p:sldId id="269" r:id="rId23"/>
    <p:sldId id="274" r:id="rId24"/>
    <p:sldId id="275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6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F527D-88C4-4685-89C7-569FFC5F88B4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7933A-A254-4905-A063-16759A501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717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8800" y="6459893"/>
            <a:ext cx="28448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/>
              <a:t>০৬/০৩/২০২০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0" y="6459893"/>
            <a:ext cx="38608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/>
              <a:t>মো</a:t>
            </a:r>
            <a:r>
              <a:rPr lang="en-US"/>
              <a:t>.</a:t>
            </a:r>
            <a:r>
              <a:rPr lang="bn-BD"/>
              <a:t>সারওয়ার জাহান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59893"/>
            <a:ext cx="28448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/>
              <a:t>গোদাগাড়ী,রাজশাহী।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E4EE29E-9C1D-499D-A078-7C12EB5036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BA95EB-3CD3-4D5B-8AF2-DC94D1D6BE6B}"/>
              </a:ext>
            </a:extLst>
          </p:cNvPr>
          <p:cNvSpPr txBox="1"/>
          <p:nvPr/>
        </p:nvSpPr>
        <p:spPr>
          <a:xfrm>
            <a:off x="381000" y="2743200"/>
            <a:ext cx="1142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স্বাগতম</a:t>
            </a:r>
            <a:endParaRPr lang="en-US" sz="5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FC61A4-D978-4388-91F2-033AFFD0D2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451"/>
          <a:stretch/>
        </p:blipFill>
        <p:spPr>
          <a:xfrm>
            <a:off x="6193301" y="170476"/>
            <a:ext cx="3505201" cy="662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F59DFE-E9F6-4F85-987D-F483A9933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433"/>
          <a:stretch/>
        </p:blipFill>
        <p:spPr>
          <a:xfrm>
            <a:off x="2688101" y="110878"/>
            <a:ext cx="3505200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529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5 -0.05694 L -0.04935 -0.05694 C -0.04518 -0.05625 -0.04088 -0.05602 -0.03672 -0.05486 C -0.03281 -0.05393 -0.02903 -0.05162 -0.02513 -0.05092 L -0.01484 -0.04884 C -0.00573 -0.04352 -0.01471 -0.04815 0.00482 -0.04467 C 0.00716 -0.04421 0.00938 -0.04305 0.01172 -0.04259 C 0.01706 -0.04166 0.02253 -0.04143 0.02787 -0.04051 C 0.03099 -0.04004 0.03412 -0.03935 0.03711 -0.03842 C 0.04857 -0.03518 0.03347 -0.0375 0.0487 -0.03449 C 0.05326 -0.03356 0.05795 -0.0331 0.0625 -0.03241 L 0.07409 -0.03032 C 0.07891 -0.02754 0.08021 -0.02616 0.08672 -0.02616 L 0.22292 -0.02824 C 0.2267 -0.02893 0.2306 -0.0294 0.23451 -0.03032 C 0.23568 -0.03079 0.23672 -0.03241 0.23789 -0.03241 C 0.26367 -0.03379 0.28946 -0.03379 0.31524 -0.03449 C 0.32292 -0.03518 0.3306 -0.03541 0.33828 -0.03657 C 0.35196 -0.03819 0.34141 -0.03773 0.35104 -0.04051 C 0.35404 -0.04143 0.35716 -0.0419 0.36016 -0.04259 C 0.36211 -0.04305 0.36407 -0.04421 0.36602 -0.04467 C 0.37253 -0.04653 0.37774 -0.04745 0.38451 -0.04884 C 0.39284 -0.0537 0.38295 -0.04838 0.39948 -0.05278 C 0.40977 -0.05555 0.39219 -0.05625 0.41094 -0.05694 C 0.52253 -0.06088 0.5194 0.00533 0.5194 -0.07523 " pathEditMode="relative" ptsTypes="AAAAAAAAAAAAAAAAAAAAAAA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04 -0.00857 L -0.02604 -0.00857 C -0.03841 -0.00926 -0.05078 -0.00926 -0.06302 -0.01065 C -0.06432 -0.01065 -0.06536 -0.01227 -0.06653 -0.01274 C -0.06849 -0.01366 -0.07057 -0.01389 -0.07252 -0.01482 C -0.0737 -0.01528 -0.07487 -0.01667 -0.07617 -0.0169 C -0.08242 -0.01806 -0.0888 -0.01829 -0.09518 -0.01899 C -0.11745 -0.03218 -0.1 -0.02269 -0.1582 -0.01899 C -0.16106 -0.01899 -0.1638 -0.0176 -0.16653 -0.0169 C -0.17018 -0.01621 -0.1737 -0.01551 -0.17734 -0.01482 C -0.18867 -0.00973 -0.17461 -0.01644 -0.18802 -0.00857 C -0.19153 -0.00625 -0.19635 -0.00533 -0.19987 -0.00417 C -0.20338 -0.00186 -0.20963 0.00277 -0.21302 0.00416 L -0.2237 0.00856 C -0.22539 0.00902 -0.22695 0.00972 -0.22851 0.01064 C -0.2362 0.01504 -0.23437 0.01666 -0.24401 0.01898 C -0.24948 0.02037 -0.25508 0.02037 -0.26067 0.02129 C -0.26836 0.02569 -0.26028 0.02152 -0.2737 0.02546 C -0.27539 0.02592 -0.27682 0.02708 -0.27851 0.02754 C -0.2832 0.0287 -0.28802 0.02893 -0.29284 0.02963 C -0.45221 0.08634 -0.6181 0.03171 -0.78086 0.03171 " pathEditMode="relative" ptsTypes="AAAAAAAAAAAAAAAAAAA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784899-6449-4F2D-B573-3043A90596FD}"/>
              </a:ext>
            </a:extLst>
          </p:cNvPr>
          <p:cNvSpPr txBox="1"/>
          <p:nvPr/>
        </p:nvSpPr>
        <p:spPr>
          <a:xfrm>
            <a:off x="3581400" y="5500120"/>
            <a:ext cx="5029199" cy="1044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মই</a:t>
            </a:r>
            <a:endParaRPr lang="en-US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920F9F-CEB3-402E-9F55-D3718FF19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5" t="1112" r="8497"/>
          <a:stretch/>
        </p:blipFill>
        <p:spPr>
          <a:xfrm>
            <a:off x="4821148" y="1447800"/>
            <a:ext cx="2265452" cy="3733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8955B6-0D2B-43D8-B4CA-183A57FADF56}"/>
              </a:ext>
            </a:extLst>
          </p:cNvPr>
          <p:cNvSpPr/>
          <p:nvPr/>
        </p:nvSpPr>
        <p:spPr>
          <a:xfrm>
            <a:off x="3666748" y="555843"/>
            <a:ext cx="4588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ছবিতে কী দেখতে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68580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F7C95C4-3895-4D63-82C1-6B26ECD4F11F}"/>
              </a:ext>
            </a:extLst>
          </p:cNvPr>
          <p:cNvSpPr/>
          <p:nvPr/>
        </p:nvSpPr>
        <p:spPr>
          <a:xfrm>
            <a:off x="2982168" y="257057"/>
            <a:ext cx="6227664" cy="806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6865" tIns="33433" rIns="66865" bIns="33433">
            <a:sp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বইয়ের সাথে সংযোগ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CCF88B-BFF5-4766-95FA-D77779D78EE3}"/>
              </a:ext>
            </a:extLst>
          </p:cNvPr>
          <p:cNvSpPr txBox="1"/>
          <p:nvPr/>
        </p:nvSpPr>
        <p:spPr>
          <a:xfrm>
            <a:off x="-78827" y="874429"/>
            <a:ext cx="12349655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৩১নং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দেখো 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BA28EBF-1D17-4623-B2C6-2BE02EBF0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4830" y="1520760"/>
            <a:ext cx="4685266" cy="50801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71378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xmlns="" id="{28138115-6229-4292-9F2D-DA36D4A4035F}"/>
              </a:ext>
            </a:extLst>
          </p:cNvPr>
          <p:cNvSpPr/>
          <p:nvPr/>
        </p:nvSpPr>
        <p:spPr>
          <a:xfrm>
            <a:off x="2286000" y="228600"/>
            <a:ext cx="7391400" cy="2133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FF2A36F-6535-4515-AF5F-78C194E981B5}"/>
              </a:ext>
            </a:extLst>
          </p:cNvPr>
          <p:cNvSpPr txBox="1"/>
          <p:nvPr/>
        </p:nvSpPr>
        <p:spPr>
          <a:xfrm>
            <a:off x="1676400" y="2628900"/>
            <a:ext cx="9372599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দেখি, নাম বলি ও লিখি</a:t>
            </a:r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C14173-0C7A-42D8-B339-95A5953D1228}"/>
              </a:ext>
            </a:extLst>
          </p:cNvPr>
          <p:cNvSpPr txBox="1"/>
          <p:nvPr/>
        </p:nvSpPr>
        <p:spPr>
          <a:xfrm>
            <a:off x="1676399" y="4648200"/>
            <a:ext cx="9372599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পৃষ্টা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31</a:t>
            </a:r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7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1BDBBB-FEFE-4257-AE1A-7BC86DE9C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2640" y="1828800"/>
            <a:ext cx="4094499" cy="320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784899-6449-4F2D-B573-3043A90596FD}"/>
              </a:ext>
            </a:extLst>
          </p:cNvPr>
          <p:cNvSpPr txBox="1"/>
          <p:nvPr/>
        </p:nvSpPr>
        <p:spPr>
          <a:xfrm>
            <a:off x="3581400" y="5500120"/>
            <a:ext cx="5029199" cy="1044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</a:t>
            </a:r>
            <a:endParaRPr lang="en-US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98B516-67CD-4E32-8FF2-3360E23561AD}"/>
              </a:ext>
            </a:extLst>
          </p:cNvPr>
          <p:cNvSpPr/>
          <p:nvPr/>
        </p:nvSpPr>
        <p:spPr>
          <a:xfrm>
            <a:off x="4127613" y="555843"/>
            <a:ext cx="3666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 তা লিখি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39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784899-6449-4F2D-B573-3043A90596FD}"/>
              </a:ext>
            </a:extLst>
          </p:cNvPr>
          <p:cNvSpPr txBox="1"/>
          <p:nvPr/>
        </p:nvSpPr>
        <p:spPr>
          <a:xfrm>
            <a:off x="3581400" y="5500120"/>
            <a:ext cx="5029199" cy="1044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টব</a:t>
            </a:r>
            <a:endParaRPr lang="en-US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A4E09D-F5DE-4001-8845-5811E29D4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673" y="1600200"/>
            <a:ext cx="3738971" cy="3899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11161AD-B258-4014-9300-7FD9B6F868A2}"/>
              </a:ext>
            </a:extLst>
          </p:cNvPr>
          <p:cNvSpPr/>
          <p:nvPr/>
        </p:nvSpPr>
        <p:spPr>
          <a:xfrm>
            <a:off x="4127613" y="555843"/>
            <a:ext cx="3666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 তা লিখি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84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784899-6449-4F2D-B573-3043A90596FD}"/>
              </a:ext>
            </a:extLst>
          </p:cNvPr>
          <p:cNvSpPr txBox="1"/>
          <p:nvPr/>
        </p:nvSpPr>
        <p:spPr>
          <a:xfrm>
            <a:off x="3581400" y="5500120"/>
            <a:ext cx="5029199" cy="1044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endParaRPr lang="en-US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690DA4-87AF-4633-9C38-0E169A1DD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1337951"/>
            <a:ext cx="3133266" cy="41621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BE76614-4A7A-4585-943F-6E3A6FFFBFD2}"/>
              </a:ext>
            </a:extLst>
          </p:cNvPr>
          <p:cNvSpPr/>
          <p:nvPr/>
        </p:nvSpPr>
        <p:spPr>
          <a:xfrm>
            <a:off x="4127613" y="555843"/>
            <a:ext cx="3666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 তা লিখি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31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784899-6449-4F2D-B573-3043A90596FD}"/>
              </a:ext>
            </a:extLst>
          </p:cNvPr>
          <p:cNvSpPr txBox="1"/>
          <p:nvPr/>
        </p:nvSpPr>
        <p:spPr>
          <a:xfrm>
            <a:off x="3581400" y="5500120"/>
            <a:ext cx="5029199" cy="1044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endParaRPr lang="en-US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84DF63C-A415-4859-97BE-2127BEFB4F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14" b="3661"/>
          <a:stretch/>
        </p:blipFill>
        <p:spPr>
          <a:xfrm>
            <a:off x="4495800" y="1524000"/>
            <a:ext cx="3429001" cy="381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682D49C-D3FF-40E0-990D-0F67BD34D4DA}"/>
              </a:ext>
            </a:extLst>
          </p:cNvPr>
          <p:cNvSpPr/>
          <p:nvPr/>
        </p:nvSpPr>
        <p:spPr>
          <a:xfrm>
            <a:off x="4127613" y="555843"/>
            <a:ext cx="3666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 তা লিখি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72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784899-6449-4F2D-B573-3043A90596FD}"/>
              </a:ext>
            </a:extLst>
          </p:cNvPr>
          <p:cNvSpPr txBox="1"/>
          <p:nvPr/>
        </p:nvSpPr>
        <p:spPr>
          <a:xfrm>
            <a:off x="3581400" y="5500120"/>
            <a:ext cx="5029199" cy="1044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মগ</a:t>
            </a:r>
            <a:endParaRPr lang="en-US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5B60EF-62C7-4A0F-9E97-155BB9176D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3" t="7778" r="8858" b="10000"/>
          <a:stretch/>
        </p:blipFill>
        <p:spPr>
          <a:xfrm>
            <a:off x="4114800" y="1447800"/>
            <a:ext cx="4147752" cy="4038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0354D0B-9FC6-488B-AD1E-BFC528E3227D}"/>
              </a:ext>
            </a:extLst>
          </p:cNvPr>
          <p:cNvSpPr/>
          <p:nvPr/>
        </p:nvSpPr>
        <p:spPr>
          <a:xfrm>
            <a:off x="4127613" y="555843"/>
            <a:ext cx="3666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 তা লিখি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60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784899-6449-4F2D-B573-3043A90596FD}"/>
              </a:ext>
            </a:extLst>
          </p:cNvPr>
          <p:cNvSpPr txBox="1"/>
          <p:nvPr/>
        </p:nvSpPr>
        <p:spPr>
          <a:xfrm>
            <a:off x="3581400" y="5500120"/>
            <a:ext cx="5029199" cy="1044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279B9C-0CD1-4CEE-BAAC-D34B31C9CB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49" t="9702" r="1899" b="3936"/>
          <a:stretch/>
        </p:blipFill>
        <p:spPr>
          <a:xfrm>
            <a:off x="3276600" y="1371600"/>
            <a:ext cx="5564526" cy="40500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5853D93-0919-4726-90BF-EA7BFD4E6701}"/>
              </a:ext>
            </a:extLst>
          </p:cNvPr>
          <p:cNvSpPr/>
          <p:nvPr/>
        </p:nvSpPr>
        <p:spPr>
          <a:xfrm>
            <a:off x="4127613" y="555843"/>
            <a:ext cx="3666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 তা লিখি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86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784899-6449-4F2D-B573-3043A90596FD}"/>
              </a:ext>
            </a:extLst>
          </p:cNvPr>
          <p:cNvSpPr txBox="1"/>
          <p:nvPr/>
        </p:nvSpPr>
        <p:spPr>
          <a:xfrm>
            <a:off x="3581400" y="5500120"/>
            <a:ext cx="5029199" cy="1044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মই</a:t>
            </a:r>
            <a:endParaRPr lang="en-US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920F9F-CEB3-402E-9F55-D3718FF19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5" t="1112" r="8497"/>
          <a:stretch/>
        </p:blipFill>
        <p:spPr>
          <a:xfrm>
            <a:off x="4821148" y="1447800"/>
            <a:ext cx="2265452" cy="3733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3B268E0-5528-4C1F-9F21-A9F7ECA4E3D2}"/>
              </a:ext>
            </a:extLst>
          </p:cNvPr>
          <p:cNvSpPr/>
          <p:nvPr/>
        </p:nvSpPr>
        <p:spPr>
          <a:xfrm>
            <a:off x="4127613" y="555843"/>
            <a:ext cx="3666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 তা লিখি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58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3C4632-9603-4ED4-9B9F-E9F1776A6461}"/>
              </a:ext>
            </a:extLst>
          </p:cNvPr>
          <p:cNvSpPr txBox="1"/>
          <p:nvPr/>
        </p:nvSpPr>
        <p:spPr>
          <a:xfrm>
            <a:off x="4396466" y="268678"/>
            <a:ext cx="332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25CC80-FC7E-4BB9-AD5D-1797D3403A1A}"/>
              </a:ext>
            </a:extLst>
          </p:cNvPr>
          <p:cNvSpPr txBox="1"/>
          <p:nvPr/>
        </p:nvSpPr>
        <p:spPr>
          <a:xfrm>
            <a:off x="310055" y="3346235"/>
            <a:ext cx="57859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শহীদুল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alt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৬৩ </a:t>
            </a:r>
            <a:r>
              <a:rPr lang="en-US" alt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কালিয়াইশ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spcBef>
                <a:spcPct val="0"/>
              </a:spcBef>
            </a:pPr>
            <a:r>
              <a:rPr lang="en-US" alt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০১৮১৭৭৯৫০১৩</a:t>
            </a:r>
          </a:p>
          <a:p>
            <a:pPr algn="ctr">
              <a:spcBef>
                <a:spcPct val="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email: shahidbsk@gmail.com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AC36EA-2340-4C0B-9CF0-9A61012E716B}"/>
              </a:ext>
            </a:extLst>
          </p:cNvPr>
          <p:cNvSpPr txBox="1"/>
          <p:nvPr/>
        </p:nvSpPr>
        <p:spPr>
          <a:xfrm>
            <a:off x="6385692" y="3360523"/>
            <a:ext cx="554946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1ম</a:t>
            </a:r>
            <a:endParaRPr lang="bn-IN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endParaRPr lang="bn-BD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 মিনিট</a:t>
            </a:r>
          </a:p>
          <a:p>
            <a:pPr lvl="0" algn="ctr"/>
            <a:r>
              <a:rPr lang="bn-BD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bn-BD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/০৩/২০২০ 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E8E7719-289A-4164-978F-B7E1A9EC4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1" y="684176"/>
            <a:ext cx="1958066" cy="234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C189F68-04B2-4BE0-A648-390C5FC16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3700" y="863424"/>
            <a:ext cx="1958066" cy="2162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7652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3">
            <a:extLst>
              <a:ext uri="{FF2B5EF4-FFF2-40B4-BE49-F238E27FC236}">
                <a16:creationId xmlns:a16="http://schemas.microsoft.com/office/drawing/2014/main" xmlns="" id="{F3849B6D-8350-40EC-87E1-95B128675138}"/>
              </a:ext>
            </a:extLst>
          </p:cNvPr>
          <p:cNvSpPr/>
          <p:nvPr/>
        </p:nvSpPr>
        <p:spPr>
          <a:xfrm>
            <a:off x="2868540" y="228600"/>
            <a:ext cx="5126037" cy="1703388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CF01A2-266E-4D88-B75C-7DBBC73DFD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15400" y="474785"/>
            <a:ext cx="2410691" cy="1808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1F97B5-BD0B-4674-B60F-7D4CC8E84BCE}"/>
              </a:ext>
            </a:extLst>
          </p:cNvPr>
          <p:cNvSpPr txBox="1"/>
          <p:nvPr/>
        </p:nvSpPr>
        <p:spPr>
          <a:xfrm>
            <a:off x="1102652" y="5759344"/>
            <a:ext cx="998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বলি।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149A18-BD46-47F4-9612-78C377A050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2189068"/>
            <a:ext cx="2410691" cy="32958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2814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xmlns="" id="{A1F5352A-C75D-4BDD-9A25-2AD9254A95B5}"/>
              </a:ext>
            </a:extLst>
          </p:cNvPr>
          <p:cNvSpPr txBox="1"/>
          <p:nvPr/>
        </p:nvSpPr>
        <p:spPr>
          <a:xfrm>
            <a:off x="1390368" y="990600"/>
            <a:ext cx="9411263" cy="621517"/>
          </a:xfrm>
          <a:prstGeom prst="rect">
            <a:avLst/>
          </a:prstGeom>
          <a:noFill/>
          <a:ln>
            <a:noFill/>
          </a:ln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বলি।</a:t>
            </a:r>
            <a:endParaRPr lang="en-A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52CE3C-6294-44BE-BBA0-EBF2EDE17FEC}"/>
              </a:ext>
            </a:extLst>
          </p:cNvPr>
          <p:cNvSpPr txBox="1"/>
          <p:nvPr/>
        </p:nvSpPr>
        <p:spPr>
          <a:xfrm>
            <a:off x="4511566" y="306634"/>
            <a:ext cx="3168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19DEC3-062E-438B-AE0B-1993D2058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9882" y="1905000"/>
            <a:ext cx="3330553" cy="43048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45796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xmlns="" id="{70D79A6E-4FA7-4D96-8303-41ED5BFC5516}"/>
              </a:ext>
            </a:extLst>
          </p:cNvPr>
          <p:cNvSpPr txBox="1"/>
          <p:nvPr/>
        </p:nvSpPr>
        <p:spPr>
          <a:xfrm>
            <a:off x="2990058" y="1233335"/>
            <a:ext cx="6211884" cy="621517"/>
          </a:xfrm>
          <a:prstGeom prst="rect">
            <a:avLst/>
          </a:prstGeom>
          <a:noFill/>
          <a:ln>
            <a:noFill/>
          </a:ln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বলি ও লিখি</a:t>
            </a:r>
            <a:endParaRPr lang="en-A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EBEB21-283B-4E56-9EEB-D57DDEE473D3}"/>
              </a:ext>
            </a:extLst>
          </p:cNvPr>
          <p:cNvSpPr txBox="1"/>
          <p:nvPr/>
        </p:nvSpPr>
        <p:spPr>
          <a:xfrm>
            <a:off x="3967655" y="443783"/>
            <a:ext cx="4256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28753D3-0482-4E93-914A-66B5B14AD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9230" y="2235851"/>
            <a:ext cx="3299370" cy="42411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17139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AE650C-3272-42DF-81E2-1951319E1552}"/>
              </a:ext>
            </a:extLst>
          </p:cNvPr>
          <p:cNvSpPr txBox="1"/>
          <p:nvPr/>
        </p:nvSpPr>
        <p:spPr>
          <a:xfrm>
            <a:off x="3925614" y="220717"/>
            <a:ext cx="4445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D7F29B-AE3B-4C08-AEE9-166CC8E02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0" y="2257425"/>
            <a:ext cx="5067300" cy="42957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AB4E28B-0ACE-4608-AF22-4F2AE607E792}"/>
              </a:ext>
            </a:extLst>
          </p:cNvPr>
          <p:cNvSpPr/>
          <p:nvPr/>
        </p:nvSpPr>
        <p:spPr>
          <a:xfrm>
            <a:off x="3654883" y="1134070"/>
            <a:ext cx="4325223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পাশে নাম লিখো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81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AB841B-2C6E-43DC-94EA-9094AC0E4F9D}"/>
              </a:ext>
            </a:extLst>
          </p:cNvPr>
          <p:cNvSpPr txBox="1"/>
          <p:nvPr/>
        </p:nvSpPr>
        <p:spPr>
          <a:xfrm>
            <a:off x="381000" y="939814"/>
            <a:ext cx="11506200" cy="559961"/>
          </a:xfrm>
          <a:prstGeom prst="rect">
            <a:avLst/>
          </a:prstGeom>
          <a:noFill/>
          <a:ln>
            <a:noFill/>
          </a:ln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বাসায় পড়বে এবং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গুলোর নাম বাড়ি থেকে লিখে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9F031D-F6A9-4AA6-8126-199372D578F8}"/>
              </a:ext>
            </a:extLst>
          </p:cNvPr>
          <p:cNvSpPr txBox="1"/>
          <p:nvPr/>
        </p:nvSpPr>
        <p:spPr>
          <a:xfrm>
            <a:off x="3505200" y="211388"/>
            <a:ext cx="550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0083AD-0DDB-44EB-BB1A-587FC38AB5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2030" y="1828800"/>
            <a:ext cx="3070770" cy="43727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0813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243BF4-3054-4D9B-AED5-5C06A10EFCA0}"/>
              </a:ext>
            </a:extLst>
          </p:cNvPr>
          <p:cNvSpPr/>
          <p:nvPr/>
        </p:nvSpPr>
        <p:spPr>
          <a:xfrm>
            <a:off x="2529158" y="371453"/>
            <a:ext cx="7133684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bn-IN" sz="5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আজকের ক্লাসে ধন্যবাদ </a:t>
            </a:r>
            <a:endParaRPr lang="en-US" sz="5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12865E-A51D-4931-B520-048FC0F50A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94" t="10821" r="1899" b="5084"/>
          <a:stretch/>
        </p:blipFill>
        <p:spPr>
          <a:xfrm>
            <a:off x="2324100" y="1600200"/>
            <a:ext cx="7543800" cy="50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070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05925C-D389-452E-A245-8BE520761394}"/>
              </a:ext>
            </a:extLst>
          </p:cNvPr>
          <p:cNvSpPr txBox="1"/>
          <p:nvPr/>
        </p:nvSpPr>
        <p:spPr>
          <a:xfrm>
            <a:off x="3429000" y="669447"/>
            <a:ext cx="5029199" cy="1044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6F5218-1497-468F-A4EE-3D9106EDC4CC}"/>
              </a:ext>
            </a:extLst>
          </p:cNvPr>
          <p:cNvSpPr txBox="1"/>
          <p:nvPr/>
        </p:nvSpPr>
        <p:spPr>
          <a:xfrm>
            <a:off x="1633220" y="1989215"/>
            <a:ext cx="6169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709F9D-7E68-4001-B736-F26EEF3F67E6}"/>
              </a:ext>
            </a:extLst>
          </p:cNvPr>
          <p:cNvSpPr txBox="1"/>
          <p:nvPr/>
        </p:nvSpPr>
        <p:spPr>
          <a:xfrm>
            <a:off x="304800" y="2768842"/>
            <a:ext cx="1165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১.২.১. শব্দে ব্যবহ্নত বাংলা বর্ণমালার ধ্বনি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hairabMJ" pitchFamily="2" charset="0"/>
                <a:cs typeface="BhairabMJ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শুনবে ও মনে রাখবে।</a:t>
            </a: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১.২.১.কারচিহ্নহীন শব্দ মনোযোগ সহকারে শুনবে ও মনে রাখবে।</a:t>
            </a:r>
          </a:p>
          <a:p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767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1BDBBB-FEFE-4257-AE1A-7BC86DE9C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2640" y="1828800"/>
            <a:ext cx="4094499" cy="320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784899-6449-4F2D-B573-3043A90596FD}"/>
              </a:ext>
            </a:extLst>
          </p:cNvPr>
          <p:cNvSpPr txBox="1"/>
          <p:nvPr/>
        </p:nvSpPr>
        <p:spPr>
          <a:xfrm>
            <a:off x="3581400" y="5500120"/>
            <a:ext cx="5029199" cy="1044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</a:t>
            </a:r>
            <a:endParaRPr lang="en-US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98B516-67CD-4E32-8FF2-3360E23561AD}"/>
              </a:ext>
            </a:extLst>
          </p:cNvPr>
          <p:cNvSpPr/>
          <p:nvPr/>
        </p:nvSpPr>
        <p:spPr>
          <a:xfrm>
            <a:off x="3666748" y="555843"/>
            <a:ext cx="4588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ছবিতে কী দেখতে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54848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784899-6449-4F2D-B573-3043A90596FD}"/>
              </a:ext>
            </a:extLst>
          </p:cNvPr>
          <p:cNvSpPr txBox="1"/>
          <p:nvPr/>
        </p:nvSpPr>
        <p:spPr>
          <a:xfrm>
            <a:off x="3581400" y="5500120"/>
            <a:ext cx="5029199" cy="1044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টব</a:t>
            </a:r>
            <a:endParaRPr lang="en-US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A4E09D-F5DE-4001-8845-5811E29D4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673" y="1600200"/>
            <a:ext cx="3738971" cy="38999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CE17CA7-D4B6-4BE6-873D-C1DFA1520654}"/>
              </a:ext>
            </a:extLst>
          </p:cNvPr>
          <p:cNvSpPr/>
          <p:nvPr/>
        </p:nvSpPr>
        <p:spPr>
          <a:xfrm>
            <a:off x="3666748" y="555843"/>
            <a:ext cx="4588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ছবিতে কী দেখতে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55016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784899-6449-4F2D-B573-3043A90596FD}"/>
              </a:ext>
            </a:extLst>
          </p:cNvPr>
          <p:cNvSpPr txBox="1"/>
          <p:nvPr/>
        </p:nvSpPr>
        <p:spPr>
          <a:xfrm>
            <a:off x="3581400" y="5500120"/>
            <a:ext cx="5029199" cy="1044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endParaRPr lang="en-US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690DA4-87AF-4633-9C38-0E169A1DD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1337951"/>
            <a:ext cx="3133266" cy="41621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89F1F08-6B11-41BD-9525-BA0F836AF95F}"/>
              </a:ext>
            </a:extLst>
          </p:cNvPr>
          <p:cNvSpPr/>
          <p:nvPr/>
        </p:nvSpPr>
        <p:spPr>
          <a:xfrm>
            <a:off x="3666748" y="555843"/>
            <a:ext cx="4588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ছবিতে কী দেখতে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24590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784899-6449-4F2D-B573-3043A90596FD}"/>
              </a:ext>
            </a:extLst>
          </p:cNvPr>
          <p:cNvSpPr txBox="1"/>
          <p:nvPr/>
        </p:nvSpPr>
        <p:spPr>
          <a:xfrm>
            <a:off x="3581400" y="5500120"/>
            <a:ext cx="5029199" cy="1044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endParaRPr lang="en-US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84DF63C-A415-4859-97BE-2127BEFB4F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14" b="3661"/>
          <a:stretch/>
        </p:blipFill>
        <p:spPr>
          <a:xfrm>
            <a:off x="4495800" y="1524000"/>
            <a:ext cx="3429001" cy="381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59E37D5-2D74-4EA5-9BDF-306F4C325B31}"/>
              </a:ext>
            </a:extLst>
          </p:cNvPr>
          <p:cNvSpPr/>
          <p:nvPr/>
        </p:nvSpPr>
        <p:spPr>
          <a:xfrm>
            <a:off x="3666748" y="555843"/>
            <a:ext cx="4588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ছবিতে কী দেখতে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59916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784899-6449-4F2D-B573-3043A90596FD}"/>
              </a:ext>
            </a:extLst>
          </p:cNvPr>
          <p:cNvSpPr txBox="1"/>
          <p:nvPr/>
        </p:nvSpPr>
        <p:spPr>
          <a:xfrm>
            <a:off x="3581400" y="5500120"/>
            <a:ext cx="5029199" cy="1044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মগ</a:t>
            </a:r>
            <a:endParaRPr lang="en-US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5B60EF-62C7-4A0F-9E97-155BB9176D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3" t="7778" r="8858" b="10000"/>
          <a:stretch/>
        </p:blipFill>
        <p:spPr>
          <a:xfrm>
            <a:off x="4114800" y="1447800"/>
            <a:ext cx="4147752" cy="4038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09F4E89-D60D-461E-A0AA-FDFA64EE15EC}"/>
              </a:ext>
            </a:extLst>
          </p:cNvPr>
          <p:cNvSpPr/>
          <p:nvPr/>
        </p:nvSpPr>
        <p:spPr>
          <a:xfrm>
            <a:off x="3666748" y="555843"/>
            <a:ext cx="4588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ছবিতে কী দেখতে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75093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784899-6449-4F2D-B573-3043A90596FD}"/>
              </a:ext>
            </a:extLst>
          </p:cNvPr>
          <p:cNvSpPr txBox="1"/>
          <p:nvPr/>
        </p:nvSpPr>
        <p:spPr>
          <a:xfrm>
            <a:off x="3581400" y="5500120"/>
            <a:ext cx="5029199" cy="1044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279B9C-0CD1-4CEE-BAAC-D34B31C9CB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49" t="9702" r="1899" b="3936"/>
          <a:stretch/>
        </p:blipFill>
        <p:spPr>
          <a:xfrm>
            <a:off x="3276600" y="1371600"/>
            <a:ext cx="5564526" cy="40500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B573C28-AE95-4A12-9A3D-BAB4AD0A5EEA}"/>
              </a:ext>
            </a:extLst>
          </p:cNvPr>
          <p:cNvSpPr/>
          <p:nvPr/>
        </p:nvSpPr>
        <p:spPr>
          <a:xfrm>
            <a:off x="3666748" y="555843"/>
            <a:ext cx="4588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ছবিতে কী দেখতে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11498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6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279</Words>
  <Application>Microsoft Office PowerPoint</Application>
  <PresentationFormat>Custom</PresentationFormat>
  <Paragraphs>62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user</cp:lastModifiedBy>
  <cp:revision>87</cp:revision>
  <dcterms:created xsi:type="dcterms:W3CDTF">2006-08-16T00:00:00Z</dcterms:created>
  <dcterms:modified xsi:type="dcterms:W3CDTF">2020-03-31T17:31:05Z</dcterms:modified>
</cp:coreProperties>
</file>