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8" r:id="rId2"/>
    <p:sldId id="260" r:id="rId3"/>
    <p:sldId id="259" r:id="rId4"/>
    <p:sldId id="261" r:id="rId5"/>
    <p:sldId id="264" r:id="rId6"/>
    <p:sldId id="265" r:id="rId7"/>
    <p:sldId id="266" r:id="rId8"/>
    <p:sldId id="257" r:id="rId9"/>
    <p:sldId id="267" r:id="rId10"/>
    <p:sldId id="262" r:id="rId11"/>
    <p:sldId id="268" r:id="rId12"/>
    <p:sldId id="263" r:id="rId13"/>
    <p:sldId id="269" r:id="rId14"/>
    <p:sldId id="273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6A75-F222-47EE-BA91-3C54531E626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1567155-CECB-4EA3-99A3-065BC40F8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68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6A75-F222-47EE-BA91-3C54531E626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1567155-CECB-4EA3-99A3-065BC40F8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92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6A75-F222-47EE-BA91-3C54531E626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1567155-CECB-4EA3-99A3-065BC40F8A8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1825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6A75-F222-47EE-BA91-3C54531E626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567155-CECB-4EA3-99A3-065BC40F8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85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6A75-F222-47EE-BA91-3C54531E626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567155-CECB-4EA3-99A3-065BC40F8A8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004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6A75-F222-47EE-BA91-3C54531E626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567155-CECB-4EA3-99A3-065BC40F8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99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6A75-F222-47EE-BA91-3C54531E626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7155-CECB-4EA3-99A3-065BC40F8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68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6A75-F222-47EE-BA91-3C54531E626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7155-CECB-4EA3-99A3-065BC40F8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0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6A75-F222-47EE-BA91-3C54531E626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7155-CECB-4EA3-99A3-065BC40F8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6A75-F222-47EE-BA91-3C54531E626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1567155-CECB-4EA3-99A3-065BC40F8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41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6A75-F222-47EE-BA91-3C54531E626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1567155-CECB-4EA3-99A3-065BC40F8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6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6A75-F222-47EE-BA91-3C54531E626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1567155-CECB-4EA3-99A3-065BC40F8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0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6A75-F222-47EE-BA91-3C54531E626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7155-CECB-4EA3-99A3-065BC40F8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1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6A75-F222-47EE-BA91-3C54531E626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7155-CECB-4EA3-99A3-065BC40F8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73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6A75-F222-47EE-BA91-3C54531E626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7155-CECB-4EA3-99A3-065BC40F8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4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6A75-F222-47EE-BA91-3C54531E626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567155-CECB-4EA3-99A3-065BC40F8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6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B6A75-F222-47EE-BA91-3C54531E626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1567155-CECB-4EA3-99A3-065BC40F8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1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-55195"/>
            <a:ext cx="12075886" cy="6858000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5771" y="510861"/>
            <a:ext cx="2656115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bn-BD" sz="96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bn-BD" sz="96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bn-BD" sz="96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3" y="889944"/>
            <a:ext cx="8331200" cy="49677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636" y="25270"/>
            <a:ext cx="1378307" cy="78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6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320566"/>
              </p:ext>
            </p:extLst>
          </p:nvPr>
        </p:nvGraphicFramePr>
        <p:xfrm>
          <a:off x="505482" y="2428295"/>
          <a:ext cx="6233377" cy="2017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211"/>
                <a:gridCol w="893317"/>
                <a:gridCol w="1742316"/>
                <a:gridCol w="2823533"/>
              </a:tblGrid>
              <a:tr h="462672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</a:tr>
              <a:tr h="467886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bn-BD" sz="2800" b="1" dirty="0" smtClean="0">
                          <a:latin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6 1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</a:tr>
              <a:tr h="467886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----------  1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</a:tr>
              <a:tr h="467886"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----------  6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34229" y="675513"/>
            <a:ext cx="7276562" cy="523220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(49.12)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দশমিক সংখ্যার সমতুল্য অক্টাল মান বের কর।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118017" y="3129569"/>
            <a:ext cx="12879" cy="1275007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714445" y="1671964"/>
            <a:ext cx="3348507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অপূর্ণ সংখ্যার ক্ষেত্রে---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510" y="1764074"/>
            <a:ext cx="3348507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 সংখ্যার ক্ষেত্রে---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5570" y="2211114"/>
            <a:ext cx="51901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0.12×8=0.96               0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0.96×8=7.68          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0.68×8=5.44          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0.44×8=3.52          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0.0753…..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∴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(0.12)</a:t>
            </a:r>
            <a:r>
              <a:rPr lang="en-US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(0.0753….)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31830" y="6043696"/>
            <a:ext cx="6748530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∴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(49.12)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(61.0753….)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1033972" y="2428295"/>
            <a:ext cx="12879" cy="2266054"/>
          </a:xfrm>
          <a:prstGeom prst="straightConnector1">
            <a:avLst/>
          </a:prstGeom>
          <a:ln w="57150">
            <a:solidFill>
              <a:schemeClr val="accent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0240" y="4694349"/>
            <a:ext cx="42661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∴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(49)</a:t>
            </a:r>
            <a:r>
              <a:rPr lang="en-US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(61)</a:t>
            </a:r>
            <a:r>
              <a:rPr lang="en-US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118243" y="2614416"/>
            <a:ext cx="1159098" cy="12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105364" y="3271240"/>
            <a:ext cx="1159098" cy="12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118242" y="3902309"/>
            <a:ext cx="1159098" cy="12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144001" y="4521994"/>
            <a:ext cx="1159098" cy="12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09897" y="1880318"/>
            <a:ext cx="12869" cy="4007095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30896" y="33213"/>
            <a:ext cx="3586770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অঙ্কটি লক্ষ্য কর......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159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03808" y="277356"/>
            <a:ext cx="6226935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3808" y="5733188"/>
            <a:ext cx="5786576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ভিত বা বেস বলতে কি বুঝ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878" y="1226646"/>
            <a:ext cx="5192032" cy="432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88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370611"/>
              </p:ext>
            </p:extLst>
          </p:nvPr>
        </p:nvGraphicFramePr>
        <p:xfrm>
          <a:off x="685791" y="2146699"/>
          <a:ext cx="6233377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211"/>
                <a:gridCol w="893317"/>
                <a:gridCol w="1742316"/>
                <a:gridCol w="2823533"/>
              </a:tblGrid>
              <a:tr h="462672">
                <a:tc gridSpan="3">
                  <a:txBody>
                    <a:bodyPr/>
                    <a:lstStyle/>
                    <a:p>
                      <a:pPr algn="l"/>
                      <a:endParaRPr lang="en-US" sz="32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</a:tr>
              <a:tr h="467886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</a:tr>
              <a:tr h="467886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----------  1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</a:tr>
              <a:tr h="467886"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----------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23110" y="724702"/>
            <a:ext cx="8075053" cy="523220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(49.12)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দশমিক সংখ্যার সমতুল্য হেক্সাডেসিমেল মান বের কর।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340181" y="3022269"/>
            <a:ext cx="12879" cy="1275007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48387" y="1671964"/>
            <a:ext cx="2871988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 সংখ্যার ক্ষেত্রে---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4445" y="1671964"/>
            <a:ext cx="3348507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অপূর্ণ সংখ্যার ক্ষেত্রে---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5570" y="2211114"/>
            <a:ext cx="51901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0.12×16=1.92                        1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0.92×16=14.72               14=E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0.72×16=11.52               11=B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0.52×16=8.32                       8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0.1EB8…..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∴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(0.12)</a:t>
            </a:r>
            <a:r>
              <a:rPr lang="en-US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(0.1EB8….)</a:t>
            </a:r>
            <a:r>
              <a:rPr lang="en-US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1830" y="6043696"/>
            <a:ext cx="6748530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∴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(49.12)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(31.1EB8….)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1703679" y="2431979"/>
            <a:ext cx="12879" cy="2266054"/>
          </a:xfrm>
          <a:prstGeom prst="straightConnector1">
            <a:avLst/>
          </a:prstGeom>
          <a:ln w="57150">
            <a:solidFill>
              <a:schemeClr val="accent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453097" y="2614416"/>
            <a:ext cx="1159098" cy="12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440218" y="3271240"/>
            <a:ext cx="1159098" cy="12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453096" y="3902309"/>
            <a:ext cx="1159098" cy="12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478855" y="4521994"/>
            <a:ext cx="1159098" cy="12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709897" y="1880318"/>
            <a:ext cx="12869" cy="4007095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90240" y="4694349"/>
            <a:ext cx="42661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∴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(49)</a:t>
            </a:r>
            <a:r>
              <a:rPr lang="en-US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(31)</a:t>
            </a:r>
            <a:r>
              <a:rPr lang="en-US" sz="28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53060" y="148162"/>
            <a:ext cx="3586770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অঙ্কটি লক্ষ্য কর......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4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1266" y="365052"/>
            <a:ext cx="3161763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23" y="1336111"/>
            <a:ext cx="6820651" cy="38323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237055" y="5645503"/>
            <a:ext cx="5773697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কোডের গুরুত্ব ব্যাখ্যা কর।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31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2343" y="2429493"/>
            <a:ext cx="8969828" cy="34778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 ছাত্রছাত্রীবৃন্দ তোমরা হয়ত লক্ষ্য করে থাকবে উপরের তিনটি অঙ্কের একই নিয়ম, অর্থাৎ একটি অঙ্কের নিয়ম মনে রাখলেই তিনটি অঙ্ক করা যাবে। শুধু মনে রাখবে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দশমিক সংখ্যাকে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সংখ্যায়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 এক নিয়ম।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6729" y="931962"/>
            <a:ext cx="5668314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23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5838" y="334850"/>
            <a:ext cx="4043967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07" y="1392470"/>
            <a:ext cx="5788028" cy="32824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496521" y="4963121"/>
            <a:ext cx="7136876" cy="15696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লিখলে তা কিভাবে বুঝে?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eriod" startAt="2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কোডের গ্রুপ কয় সংখ্যার?</a:t>
            </a:r>
          </a:p>
          <a:p>
            <a:pPr marL="514350" indent="-514350">
              <a:buAutoNum type="arabicPeriod" startAt="2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EBCDIC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কোডের পূর্ণরূপ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928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3808" y="566670"/>
            <a:ext cx="6226935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0292" y="5847005"/>
            <a:ext cx="7249565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ASCII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BCD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কোডের মধ্যে পার্থক্য দেখাও।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292" y="1234509"/>
            <a:ext cx="7299216" cy="408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1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2" y="140676"/>
            <a:ext cx="11422742" cy="627494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176379" y="1234327"/>
            <a:ext cx="6226935" cy="264687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1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87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184" y="83136"/>
            <a:ext cx="12127816" cy="663794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81376" y="240795"/>
            <a:ext cx="11534732" cy="6480287"/>
            <a:chOff x="152347" y="429108"/>
            <a:chExt cx="11858811" cy="6177753"/>
          </a:xfrm>
        </p:grpSpPr>
        <p:sp>
          <p:nvSpPr>
            <p:cNvPr id="3" name="TextBox 2"/>
            <p:cNvSpPr txBox="1"/>
            <p:nvPr/>
          </p:nvSpPr>
          <p:spPr>
            <a:xfrm>
              <a:off x="152347" y="3693660"/>
              <a:ext cx="5954384" cy="2493968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ডিপ্লোমা 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ইন ইঞ্জিনি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য়া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রিং (কম্পিউটার)</a:t>
              </a:r>
            </a:p>
            <a:p>
              <a:pPr algn="ctr"/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আধ্যক্ষ(ভারপ্রাপ্ত) ও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প্রভাষক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অপারেশন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) </a:t>
              </a:r>
              <a:endParaRPr lang="bn-BD" sz="2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ছোটবাইসদিয়া বিজনেস ম্যানেজমেন্ট ইন্সটিটিউট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।</a:t>
              </a:r>
              <a:endParaRPr lang="bn-BD" sz="24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রাঙ্গাবালী, পটুয়াখালী।</a:t>
              </a:r>
            </a:p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মোবাইল : ০১৭৪৬১২০৯২৩</a:t>
              </a:r>
            </a:p>
            <a:p>
              <a:pPr algn="ctr"/>
              <a:r>
                <a:rPr lang="en-US" sz="2800" dirty="0">
                  <a:cs typeface="NikoshBAN" pitchFamily="2" charset="0"/>
                </a:rPr>
                <a:t>E</a:t>
              </a:r>
              <a:r>
                <a:rPr lang="bn-BD" sz="2800" dirty="0">
                  <a:cs typeface="NikoshBAN" pitchFamily="2" charset="0"/>
                </a:rPr>
                <a:t>mail-www.engmrkhan8@gmail.com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670718" y="4079067"/>
              <a:ext cx="5340440" cy="184847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একাদশ (এইচএসসি বিএম)</a:t>
              </a:r>
            </a:p>
            <a:p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কম্পিউটার অফিস অ্যাপ্লিকেশন-১  </a:t>
              </a:r>
            </a:p>
            <a:p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৪র্থ</a:t>
              </a:r>
            </a:p>
            <a:p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</a:p>
            <a:p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পাঠের বিষয়ঃ ছবি দেখে ঘোষণা।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6370663" y="1260105"/>
              <a:ext cx="55894" cy="5346756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203767" y="429108"/>
              <a:ext cx="2434107" cy="83099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7454" y="429108"/>
              <a:ext cx="2332886" cy="2927773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38" y="549555"/>
            <a:ext cx="2718533" cy="2432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81375" y="2982537"/>
            <a:ext cx="60483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প্রকৌ, মোঃ মোস্তাফিজুর রহমান খান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6560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334" y="347730"/>
            <a:ext cx="11681139" cy="627201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8" y="2397281"/>
            <a:ext cx="5970701" cy="3095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79" y="2283573"/>
            <a:ext cx="5318974" cy="30394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03808" y="566670"/>
            <a:ext cx="6226935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কিসের?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3425" y="5606547"/>
            <a:ext cx="1667814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বারকোড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7837" y="5382607"/>
            <a:ext cx="2385812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 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78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062" y="154547"/>
            <a:ext cx="11771290" cy="649273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3" y="982570"/>
            <a:ext cx="2717442" cy="49310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6345" y="213129"/>
            <a:ext cx="6226935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তালিকাগুলো কিসের? 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93760" y="982570"/>
            <a:ext cx="5079040" cy="5077500"/>
            <a:chOff x="5893760" y="853554"/>
            <a:chExt cx="5079040" cy="52065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3760" y="870272"/>
              <a:ext cx="5079040" cy="518979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983913" y="853554"/>
              <a:ext cx="4821462" cy="3907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29644" y="5913640"/>
            <a:ext cx="2971800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বাইনারি-দশমিক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5736" y="5913640"/>
            <a:ext cx="3946603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বাইনারি-হেক্সাডেসিমেল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76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062" y="193183"/>
            <a:ext cx="11706896" cy="645231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57106" y="265663"/>
            <a:ext cx="6226935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7411" y="1171978"/>
            <a:ext cx="6226935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নাম্বার সিস্টেম ও ডিজিটাল লজিক  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2" y="2013899"/>
            <a:ext cx="11294108" cy="414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054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ecision 4"/>
          <p:cNvSpPr/>
          <p:nvPr/>
        </p:nvSpPr>
        <p:spPr>
          <a:xfrm>
            <a:off x="1045026" y="-1"/>
            <a:ext cx="10232573" cy="6593051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51314" y="203369"/>
            <a:ext cx="8011885" cy="6186309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শিক্ষার্থীরা...............</a:t>
            </a:r>
          </a:p>
          <a:p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নাম্বার সিস্টেম এর রূপান্তর করতে পারবে।</a:t>
            </a:r>
          </a:p>
          <a:p>
            <a:pPr>
              <a:lnSpc>
                <a:spcPct val="150000"/>
              </a:lnSpc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বিভিন্ন কোড যেমন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BCD, EBCDIC, ASSCII, UNICODE, BARCODE </a:t>
            </a:r>
            <a:r>
              <a:rPr lang="bn-B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সম্পর্কে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n-BD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bn-BD" sz="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৩।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BCD </a:t>
            </a:r>
            <a:r>
              <a:rPr lang="bn-BD" sz="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কোডের গ্রুপ চিহ্নিত করতে পারবে।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14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8789"/>
            <a:ext cx="12003109" cy="14465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অক্টাল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হেক্সাডেসিমেল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-এ </a:t>
            </a:r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891" y="1642666"/>
            <a:ext cx="12003109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অক্টাল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হেক্সাডেসিমেল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-এ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887" y="2227441"/>
            <a:ext cx="11306628" cy="193899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2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endParaRPr lang="en-US" sz="3200" b="1" u="sng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অনবরত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ভাগফল কে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যতক্ষণ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ভাগফল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অবশিষ্ট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ভাগশেষ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সবশেষে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অবশিষ্ট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ভাগশেষ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অঙ্কগুলো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590" y="4488120"/>
            <a:ext cx="11611222" cy="193899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endParaRPr lang="bn-BD" sz="32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বিট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অনবরত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যতক্ষণ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অপূর্ণ সংখ্যা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তবে, কমপক্ষে তিনবার করার পর </a:t>
            </a:r>
            <a:r>
              <a:rPr lang="bn-BD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অপূর্ণ সংখ্যা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হলে বর্জন করে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প্রতিবার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অঙ্কগুলো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সাজালে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0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/>
        </p:nvCxnSpPr>
        <p:spPr>
          <a:xfrm>
            <a:off x="8783389" y="3000781"/>
            <a:ext cx="1159098" cy="12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796267" y="3631850"/>
            <a:ext cx="1159098" cy="12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evel 2"/>
          <p:cNvSpPr/>
          <p:nvPr/>
        </p:nvSpPr>
        <p:spPr>
          <a:xfrm>
            <a:off x="0" y="2928884"/>
            <a:ext cx="12191999" cy="3929116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>
            <a:off x="0" y="0"/>
            <a:ext cx="12191999" cy="2928884"/>
          </a:xfrm>
          <a:prstGeom prst="flowChartInternal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50995"/>
              </p:ext>
            </p:extLst>
          </p:nvPr>
        </p:nvGraphicFramePr>
        <p:xfrm>
          <a:off x="231821" y="1652671"/>
          <a:ext cx="6233377" cy="418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211"/>
                <a:gridCol w="893317"/>
                <a:gridCol w="1742316"/>
                <a:gridCol w="2823533"/>
              </a:tblGrid>
              <a:tr h="462672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</a:tr>
              <a:tr h="467886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1 1 0 0 0 1 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</a:tr>
              <a:tr h="467886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----------  1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</a:tr>
              <a:tr h="467886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----------  0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</a:tr>
              <a:tr h="467886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----------  0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</a:tr>
              <a:tr h="467886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----------  0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</a:tr>
              <a:tr h="467886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----------  1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</a:tr>
              <a:tr h="467886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----------  1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</a:tr>
            </a:tbl>
          </a:graphicData>
        </a:graphic>
      </p:graphicFrame>
      <p:cxnSp>
        <p:nvCxnSpPr>
          <p:cNvPr id="25" name="Straight Arrow Connector 24"/>
          <p:cNvCxnSpPr/>
          <p:nvPr/>
        </p:nvCxnSpPr>
        <p:spPr>
          <a:xfrm flipH="1" flipV="1">
            <a:off x="3812143" y="2588657"/>
            <a:ext cx="38645" cy="323259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31821" y="802727"/>
            <a:ext cx="7276562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(49.12)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 সংখ্যার সমতুল্য বাইনারি মান বের কর।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08383" y="1360284"/>
            <a:ext cx="334850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অপূর্ণ সংখ্যার ক্ষেত্রে---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5684" y="1663993"/>
            <a:ext cx="3348507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 সংখ্যার ক্ষেত্রে---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06477" y="1930018"/>
            <a:ext cx="5190196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0.12×2=0.24               0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0.24×2=0.48               0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0.48×2=0.96               0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0.96×2=1.92               1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0.0001…..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∴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(0.12)</a:t>
            </a:r>
            <a:r>
              <a:rPr lang="en-US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(0.0001….)</a:t>
            </a:r>
            <a:r>
              <a:rPr lang="en-US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8796268" y="2343957"/>
            <a:ext cx="1159098" cy="12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822026" y="4251535"/>
            <a:ext cx="1159098" cy="12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10522037" y="2153427"/>
            <a:ext cx="25757" cy="2430875"/>
          </a:xfrm>
          <a:prstGeom prst="straightConnector1">
            <a:avLst/>
          </a:prstGeom>
          <a:ln w="57150">
            <a:solidFill>
              <a:schemeClr val="accent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516712" y="1738649"/>
            <a:ext cx="12869" cy="4007095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302614" y="120379"/>
            <a:ext cx="3586770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অঙ্কটি লক্ষ্য কর......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 rot="18472596">
            <a:off x="3377360" y="4075704"/>
            <a:ext cx="316167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∴ 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(49)</a:t>
            </a:r>
            <a:r>
              <a:rPr lang="en-US" sz="2800" b="0" cap="none" spc="0" baseline="-25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(110001)</a:t>
            </a:r>
            <a:r>
              <a:rPr lang="en-US" sz="2800" b="0" cap="none" spc="0" baseline="-25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34106" y="5986115"/>
            <a:ext cx="6748530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∴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(49.12)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(110001.0001….)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6669112" y="1891049"/>
            <a:ext cx="12869" cy="4007095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57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3335" y="163433"/>
            <a:ext cx="11681137" cy="655934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12035" y="313722"/>
            <a:ext cx="6226935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0188" y="5332327"/>
            <a:ext cx="10087429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6" y="1392237"/>
            <a:ext cx="5138058" cy="378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8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611</TotalTime>
  <Words>606</Words>
  <Application>Microsoft Office PowerPoint</Application>
  <PresentationFormat>Widescreen</PresentationFormat>
  <Paragraphs>131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Century Gothic</vt:lpstr>
      <vt:lpstr>NikoshBAN</vt:lpstr>
      <vt:lpstr>Times New Roman</vt:lpstr>
      <vt:lpstr>Wingdings</vt:lpstr>
      <vt:lpstr>Wingdings 3</vt:lpstr>
      <vt:lpstr>Yu Gothic UI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Alal</dc:creator>
  <cp:lastModifiedBy>RCG</cp:lastModifiedBy>
  <cp:revision>146</cp:revision>
  <dcterms:created xsi:type="dcterms:W3CDTF">2019-10-15T07:19:45Z</dcterms:created>
  <dcterms:modified xsi:type="dcterms:W3CDTF">2020-03-31T17:44:55Z</dcterms:modified>
</cp:coreProperties>
</file>