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47" autoAdjust="0"/>
    <p:restoredTop sz="94660"/>
  </p:normalViewPr>
  <p:slideViewPr>
    <p:cSldViewPr>
      <p:cViewPr varScale="1">
        <p:scale>
          <a:sx n="69" d="100"/>
          <a:sy n="69" d="100"/>
        </p:scale>
        <p:origin x="133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30-Mar-20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254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931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233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491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04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6209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0265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8905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7761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84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812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255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981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0827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549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1792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81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30-Mar-20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72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459504"/>
            <a:ext cx="7772400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6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6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762000"/>
            <a:ext cx="52578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দলীয়কাজ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2743200"/>
            <a:ext cx="7772400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সমতল ভূমি এবং পাহাড়ি ভূমির মধ্যে আনারস চাষের পার্থক্য লিখ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457200"/>
            <a:ext cx="6172200" cy="11079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মুল্যায়ন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2521059"/>
            <a:ext cx="7772400" cy="18158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১) আনারসের তিনটি জাতের নাম বল ।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২) আনারস চাষের পরিচর্যা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করতে হয়।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৩) আনারস চাষে কি কি সার প্রয়োগ করতে হয়</a:t>
            </a:r>
            <a:r>
              <a:rPr lang="bn-IN" sz="14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609600"/>
            <a:ext cx="49530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659558"/>
            <a:ext cx="7772400" cy="153888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কোন জাতের আনারস বেশি লাভ জনক তোমার উত্তরের সাপেক্ষে যুক্তে দিয়ে লিখে আনবে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013501"/>
            <a:ext cx="777240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/>
              <a:t>সবাইকে ধন্যবাদ 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152400"/>
            <a:ext cx="54102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352800" y="1295400"/>
            <a:ext cx="5105400" cy="30469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US" sz="3200" b="1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মমতাজ </a:t>
            </a:r>
            <a:r>
              <a:rPr lang="bn-BD" sz="32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পারভীন  </a:t>
            </a:r>
          </a:p>
          <a:p>
            <a:pPr algn="ctr"/>
            <a:r>
              <a:rPr lang="bn-BD" sz="32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সহকারী শিক্ষক(আইসিটি)</a:t>
            </a:r>
          </a:p>
          <a:p>
            <a:pPr algn="ctr"/>
            <a:r>
              <a:rPr lang="bn-BD" sz="32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ফলদা রামসুন্দর ইউনিয়ন উচ্চ বিদ্যালয়</a:t>
            </a:r>
          </a:p>
          <a:p>
            <a:pPr algn="ctr"/>
            <a:r>
              <a:rPr lang="bn-BD" sz="32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ফলদা,ভুয়াপুর,টাংগাইল।  </a:t>
            </a:r>
            <a:endParaRPr lang="en-US" sz="3200" b="1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19600" y="4562058"/>
            <a:ext cx="2705100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শ্রেনীঃ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নবম </a:t>
            </a:r>
          </a:p>
          <a:p>
            <a:pPr algn="ctr"/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বিষয়ঃ কৃষিশিক্ষা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চতুর্থ </a:t>
            </a:r>
            <a:endParaRPr lang="bn-BD" sz="2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তারিখ-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31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/০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৩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/২০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২০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95400"/>
            <a:ext cx="2514600" cy="30469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19200"/>
            <a:ext cx="3962400" cy="304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34" t="2496" r="16138" b="47375"/>
          <a:stretch/>
        </p:blipFill>
        <p:spPr>
          <a:xfrm>
            <a:off x="4572000" y="4419600"/>
            <a:ext cx="4267200" cy="2209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295400"/>
            <a:ext cx="3429000" cy="29627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495800"/>
            <a:ext cx="3429000" cy="21583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95400" y="228600"/>
            <a:ext cx="6172200" cy="707886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609600"/>
            <a:ext cx="58674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আজকের পাঠের বিষয়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828835"/>
            <a:ext cx="7772400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আনারস চাষ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304800"/>
            <a:ext cx="50292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agara Solid" pitchFamily="82" charset="0"/>
              </a:rPr>
              <a:t>শিখনফল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0" y="1524000"/>
            <a:ext cx="563880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এই পাঠশেষে শিক্ষার্থীরা ......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644170"/>
            <a:ext cx="777240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ভিন্ন জাতের আনারসের নাম বলতে পারবে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২। আনারস চাষে কী কী অন্তর্বর্তী পরিচর্যা গ্রহন করতে হয় তা বলতে পারবে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747811"/>
            <a:ext cx="2743200" cy="2818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905000"/>
            <a:ext cx="3200400" cy="26338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1" t="48212" r="33807" b="-2"/>
          <a:stretch/>
        </p:blipFill>
        <p:spPr>
          <a:xfrm>
            <a:off x="6629400" y="1828800"/>
            <a:ext cx="2362201" cy="25702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457200" y="5257800"/>
            <a:ext cx="16002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হাইকুইন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10400" y="5257800"/>
            <a:ext cx="18288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ঘোড়াশাল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5257800"/>
            <a:ext cx="19050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জায়েন্ট কিউ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304800"/>
            <a:ext cx="48006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আনারসের জাত 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0"/>
            <a:ext cx="2362199" cy="4114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219200"/>
            <a:ext cx="2819400" cy="4038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295400"/>
            <a:ext cx="3048000" cy="4038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0" y="152400"/>
            <a:ext cx="49530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অন্তর্বর্তীকালীন পরিচর্যা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5791200"/>
            <a:ext cx="198120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পাতা কর্তন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1800" y="5791200"/>
            <a:ext cx="26670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আগাছা পরিষ্কার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4200" y="5791200"/>
            <a:ext cx="1524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পানি সেচ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649038"/>
              </p:ext>
            </p:extLst>
          </p:nvPr>
        </p:nvGraphicFramePr>
        <p:xfrm>
          <a:off x="723900" y="1828800"/>
          <a:ext cx="7696200" cy="3962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4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6420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সারের</a:t>
                      </a:r>
                      <a:r>
                        <a:rPr lang="bn-IN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নাম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গাছ</a:t>
                      </a:r>
                      <a:r>
                        <a:rPr lang="bn-IN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প্রতি সারের পরিমান (গ্রাম)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420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পচা</a:t>
                      </a:r>
                      <a:r>
                        <a:rPr lang="bn-IN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গোবর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২৯০</a:t>
                      </a:r>
                      <a:r>
                        <a:rPr lang="bn-IN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 -   ৩১০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6420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ইউরিয়া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৩০  -   ৩৬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420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টি এস পি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১০   -    ১৫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6420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এম ও</a:t>
                      </a:r>
                      <a:r>
                        <a:rPr lang="bn-IN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পি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২৫   -   ৩৫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6420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জিপসাম</a:t>
                      </a:r>
                      <a:r>
                        <a:rPr lang="bn-IN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১০   -    ১৫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67000" y="533400"/>
            <a:ext cx="3429000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সার প্রয়োগ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914400"/>
            <a:ext cx="5257800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700" y="2967335"/>
            <a:ext cx="78486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আনারসের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জাতের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126</TotalTime>
  <Words>183</Words>
  <Application>Microsoft Office PowerPoint</Application>
  <PresentationFormat>On-screen Show (4:3)</PresentationFormat>
  <Paragraphs>51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Garamond</vt:lpstr>
      <vt:lpstr>Niagara Solid</vt:lpstr>
      <vt:lpstr>NikoshBAN</vt:lpstr>
      <vt:lpstr>Vrinda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mamata20</dc:creator>
  <cp:lastModifiedBy>user</cp:lastModifiedBy>
  <cp:revision>44</cp:revision>
  <dcterms:created xsi:type="dcterms:W3CDTF">2006-08-16T00:00:00Z</dcterms:created>
  <dcterms:modified xsi:type="dcterms:W3CDTF">2020-03-30T08:04:50Z</dcterms:modified>
</cp:coreProperties>
</file>