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7" r:id="rId4"/>
    <p:sldId id="285" r:id="rId5"/>
    <p:sldId id="262" r:id="rId6"/>
    <p:sldId id="261" r:id="rId7"/>
    <p:sldId id="266" r:id="rId8"/>
    <p:sldId id="273" r:id="rId9"/>
    <p:sldId id="286" r:id="rId10"/>
    <p:sldId id="274" r:id="rId11"/>
    <p:sldId id="263" r:id="rId12"/>
    <p:sldId id="281" r:id="rId13"/>
    <p:sldId id="280" r:id="rId14"/>
    <p:sldId id="282" r:id="rId15"/>
    <p:sldId id="268" r:id="rId16"/>
    <p:sldId id="284" r:id="rId17"/>
    <p:sldId id="269" r:id="rId18"/>
    <p:sldId id="276" r:id="rId19"/>
    <p:sldId id="277" r:id="rId20"/>
    <p:sldId id="275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C149C"/>
    <a:srgbClr val="FF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434" autoAdjust="0"/>
  </p:normalViewPr>
  <p:slideViewPr>
    <p:cSldViewPr snapToGrid="0">
      <p:cViewPr>
        <p:scale>
          <a:sx n="81" d="100"/>
          <a:sy n="81" d="100"/>
        </p:scale>
        <p:origin x="-276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B9FD4C-B66E-49AF-814F-1E515DC4A1F0}" type="doc">
      <dgm:prSet loTypeId="urn:microsoft.com/office/officeart/2005/8/layout/cycle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5E0ED6-F427-4CC3-9C7F-4641BA8B74CC}">
      <dgm:prSet phldrT="[Text]"/>
      <dgm:spPr/>
      <dgm:t>
        <a:bodyPr/>
        <a:lstStyle/>
        <a:p>
          <a:endParaRPr lang="en-US" dirty="0"/>
        </a:p>
      </dgm:t>
    </dgm:pt>
    <dgm:pt modelId="{EDD9D28A-AC71-4D8E-8625-A115D0D21629}" type="parTrans" cxnId="{91E876C1-78F1-4C64-AD2C-038E6ED246B0}">
      <dgm:prSet/>
      <dgm:spPr/>
      <dgm:t>
        <a:bodyPr/>
        <a:lstStyle/>
        <a:p>
          <a:endParaRPr lang="en-US"/>
        </a:p>
      </dgm:t>
    </dgm:pt>
    <dgm:pt modelId="{868B3399-3C6A-4B3C-B58C-925F4463E280}" type="sibTrans" cxnId="{91E876C1-78F1-4C64-AD2C-038E6ED246B0}">
      <dgm:prSet/>
      <dgm:spPr/>
      <dgm:t>
        <a:bodyPr/>
        <a:lstStyle/>
        <a:p>
          <a:endParaRPr lang="en-US"/>
        </a:p>
      </dgm:t>
    </dgm:pt>
    <dgm:pt modelId="{CE81D4F0-EFFF-4606-A6FB-936C77FDDC1D}">
      <dgm:prSet phldrT="[Text]"/>
      <dgm:spPr/>
      <dgm:t>
        <a:bodyPr/>
        <a:lstStyle/>
        <a:p>
          <a:endParaRPr lang="en-US" dirty="0"/>
        </a:p>
      </dgm:t>
    </dgm:pt>
    <dgm:pt modelId="{DA753201-1103-44AD-BF44-CDB0D59EF991}" type="parTrans" cxnId="{94023CCD-17D5-46DF-860D-BFB020936EF3}">
      <dgm:prSet/>
      <dgm:spPr/>
      <dgm:t>
        <a:bodyPr/>
        <a:lstStyle/>
        <a:p>
          <a:endParaRPr lang="en-US"/>
        </a:p>
      </dgm:t>
    </dgm:pt>
    <dgm:pt modelId="{01A4BFAC-4C9C-4BBB-B86B-28DB2CDDFD0A}" type="sibTrans" cxnId="{94023CCD-17D5-46DF-860D-BFB020936EF3}">
      <dgm:prSet/>
      <dgm:spPr/>
      <dgm:t>
        <a:bodyPr/>
        <a:lstStyle/>
        <a:p>
          <a:endParaRPr lang="en-US"/>
        </a:p>
      </dgm:t>
    </dgm:pt>
    <dgm:pt modelId="{32F3EA4F-0A6B-4C71-97D1-BA1AD604C902}">
      <dgm:prSet phldrT="[Text]" phldr="1"/>
      <dgm:spPr/>
      <dgm:t>
        <a:bodyPr/>
        <a:lstStyle/>
        <a:p>
          <a:endParaRPr lang="en-US" dirty="0"/>
        </a:p>
      </dgm:t>
    </dgm:pt>
    <dgm:pt modelId="{276C668A-6CCC-4C0C-9E36-BD2C6A6F0D8B}" type="parTrans" cxnId="{30040A30-DBFD-45E5-A3F3-9794842AC3BF}">
      <dgm:prSet/>
      <dgm:spPr/>
      <dgm:t>
        <a:bodyPr/>
        <a:lstStyle/>
        <a:p>
          <a:endParaRPr lang="en-US"/>
        </a:p>
      </dgm:t>
    </dgm:pt>
    <dgm:pt modelId="{4525A28D-500B-48CD-8EED-4C9779E80F1D}" type="sibTrans" cxnId="{30040A30-DBFD-45E5-A3F3-9794842AC3BF}">
      <dgm:prSet/>
      <dgm:spPr/>
      <dgm:t>
        <a:bodyPr/>
        <a:lstStyle/>
        <a:p>
          <a:endParaRPr lang="en-US"/>
        </a:p>
      </dgm:t>
    </dgm:pt>
    <dgm:pt modelId="{F331711E-0A0C-43D5-A71D-F20F83EC53FD}">
      <dgm:prSet phldrT="[Text]" phldr="1"/>
      <dgm:spPr/>
      <dgm:t>
        <a:bodyPr/>
        <a:lstStyle/>
        <a:p>
          <a:endParaRPr lang="en-US" dirty="0"/>
        </a:p>
      </dgm:t>
    </dgm:pt>
    <dgm:pt modelId="{E02C6761-5626-4D7F-9EB4-C69FC9399467}" type="parTrans" cxnId="{293ADA63-EF4E-4995-8408-CB8C83876545}">
      <dgm:prSet/>
      <dgm:spPr/>
      <dgm:t>
        <a:bodyPr/>
        <a:lstStyle/>
        <a:p>
          <a:endParaRPr lang="en-US"/>
        </a:p>
      </dgm:t>
    </dgm:pt>
    <dgm:pt modelId="{9E3D4052-F3A1-42E5-802B-B73E5C2B29D2}" type="sibTrans" cxnId="{293ADA63-EF4E-4995-8408-CB8C83876545}">
      <dgm:prSet/>
      <dgm:spPr/>
      <dgm:t>
        <a:bodyPr/>
        <a:lstStyle/>
        <a:p>
          <a:endParaRPr lang="en-US"/>
        </a:p>
      </dgm:t>
    </dgm:pt>
    <dgm:pt modelId="{8796F8A3-D3B2-4D25-949A-DC8E8C329A36}">
      <dgm:prSet phldrT="[Text]"/>
      <dgm:spPr/>
      <dgm:t>
        <a:bodyPr/>
        <a:lstStyle/>
        <a:p>
          <a:endParaRPr lang="en-US" dirty="0"/>
        </a:p>
      </dgm:t>
    </dgm:pt>
    <dgm:pt modelId="{28BBD11D-F3D5-4C31-ADC2-61F852F8B65E}" type="parTrans" cxnId="{20B4EBD5-F490-4BED-8EA3-0642B0DF1226}">
      <dgm:prSet/>
      <dgm:spPr/>
      <dgm:t>
        <a:bodyPr/>
        <a:lstStyle/>
        <a:p>
          <a:endParaRPr lang="en-US"/>
        </a:p>
      </dgm:t>
    </dgm:pt>
    <dgm:pt modelId="{90E87AC9-B371-4357-9B12-A9B5A7571E69}" type="sibTrans" cxnId="{20B4EBD5-F490-4BED-8EA3-0642B0DF1226}">
      <dgm:prSet/>
      <dgm:spPr/>
      <dgm:t>
        <a:bodyPr/>
        <a:lstStyle/>
        <a:p>
          <a:endParaRPr lang="en-US"/>
        </a:p>
      </dgm:t>
    </dgm:pt>
    <dgm:pt modelId="{822CA763-B6C7-4DB7-A51B-003F20FBE9D2}">
      <dgm:prSet/>
      <dgm:spPr/>
      <dgm:t>
        <a:bodyPr/>
        <a:lstStyle/>
        <a:p>
          <a:endParaRPr lang="en-US"/>
        </a:p>
      </dgm:t>
    </dgm:pt>
    <dgm:pt modelId="{308A06C5-8298-4F45-9A16-97B29B366F9C}" type="parTrans" cxnId="{17249ED2-BDBA-41A6-B202-4989D997CEF1}">
      <dgm:prSet/>
      <dgm:spPr/>
      <dgm:t>
        <a:bodyPr/>
        <a:lstStyle/>
        <a:p>
          <a:endParaRPr lang="en-US"/>
        </a:p>
      </dgm:t>
    </dgm:pt>
    <dgm:pt modelId="{FF0E7B54-DDE5-430E-9304-1B210750E242}" type="sibTrans" cxnId="{17249ED2-BDBA-41A6-B202-4989D997CEF1}">
      <dgm:prSet/>
      <dgm:spPr/>
      <dgm:t>
        <a:bodyPr/>
        <a:lstStyle/>
        <a:p>
          <a:endParaRPr lang="en-US"/>
        </a:p>
      </dgm:t>
    </dgm:pt>
    <dgm:pt modelId="{0682A3AB-BC68-40A7-80E1-B62B55272752}" type="pres">
      <dgm:prSet presAssocID="{EFB9FD4C-B66E-49AF-814F-1E515DC4A1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317549-5692-4233-9669-1DECE3E56E9F}" type="pres">
      <dgm:prSet presAssocID="{C05E0ED6-F427-4CC3-9C7F-4641BA8B74CC}" presName="dummy" presStyleCnt="0"/>
      <dgm:spPr/>
    </dgm:pt>
    <dgm:pt modelId="{DA404158-9FDF-40C2-813E-1D71411B0E86}" type="pres">
      <dgm:prSet presAssocID="{C05E0ED6-F427-4CC3-9C7F-4641BA8B74CC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569D-2A2B-4815-9C2B-CA5F64B12FC1}" type="pres">
      <dgm:prSet presAssocID="{868B3399-3C6A-4B3C-B58C-925F4463E280}" presName="sibTrans" presStyleLbl="node1" presStyleIdx="0" presStyleCnt="6"/>
      <dgm:spPr/>
      <dgm:t>
        <a:bodyPr/>
        <a:lstStyle/>
        <a:p>
          <a:endParaRPr lang="en-US"/>
        </a:p>
      </dgm:t>
    </dgm:pt>
    <dgm:pt modelId="{6277A20A-AEA3-442C-9115-79D1D1749200}" type="pres">
      <dgm:prSet presAssocID="{CE81D4F0-EFFF-4606-A6FB-936C77FDDC1D}" presName="dummy" presStyleCnt="0"/>
      <dgm:spPr/>
    </dgm:pt>
    <dgm:pt modelId="{A7A72FD6-EF41-4CBA-A906-D9BDFD9C4357}" type="pres">
      <dgm:prSet presAssocID="{CE81D4F0-EFFF-4606-A6FB-936C77FDDC1D}" presName="node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D0CEC-577C-4070-B516-02C71E2D0B53}" type="pres">
      <dgm:prSet presAssocID="{01A4BFAC-4C9C-4BBB-B86B-28DB2CDDFD0A}" presName="sibTrans" presStyleLbl="node1" presStyleIdx="1" presStyleCnt="6"/>
      <dgm:spPr/>
      <dgm:t>
        <a:bodyPr/>
        <a:lstStyle/>
        <a:p>
          <a:endParaRPr lang="en-US"/>
        </a:p>
      </dgm:t>
    </dgm:pt>
    <dgm:pt modelId="{FF0EEECE-4590-4B2F-A4CF-6D2D53178F50}" type="pres">
      <dgm:prSet presAssocID="{32F3EA4F-0A6B-4C71-97D1-BA1AD604C902}" presName="dummy" presStyleCnt="0"/>
      <dgm:spPr/>
    </dgm:pt>
    <dgm:pt modelId="{1D0EF7B8-CF21-44FB-A8A8-1EAA55465CBC}" type="pres">
      <dgm:prSet presAssocID="{32F3EA4F-0A6B-4C71-97D1-BA1AD604C902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CCE104-D3F2-4447-9547-DB07D28E334D}" type="pres">
      <dgm:prSet presAssocID="{4525A28D-500B-48CD-8EED-4C9779E80F1D}" presName="sibTrans" presStyleLbl="node1" presStyleIdx="2" presStyleCnt="6"/>
      <dgm:spPr/>
      <dgm:t>
        <a:bodyPr/>
        <a:lstStyle/>
        <a:p>
          <a:endParaRPr lang="en-US"/>
        </a:p>
      </dgm:t>
    </dgm:pt>
    <dgm:pt modelId="{BB013C06-96DC-421A-9C1A-E82919DD748A}" type="pres">
      <dgm:prSet presAssocID="{F331711E-0A0C-43D5-A71D-F20F83EC53FD}" presName="dummy" presStyleCnt="0"/>
      <dgm:spPr/>
    </dgm:pt>
    <dgm:pt modelId="{8218C7B0-A48D-4B48-B5F8-25F3CB1F8DB3}" type="pres">
      <dgm:prSet presAssocID="{F331711E-0A0C-43D5-A71D-F20F83EC53FD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B65241-EE77-4CC4-9102-D3AD104B2F6C}" type="pres">
      <dgm:prSet presAssocID="{9E3D4052-F3A1-42E5-802B-B73E5C2B29D2}" presName="sibTrans" presStyleLbl="node1" presStyleIdx="3" presStyleCnt="6"/>
      <dgm:spPr/>
      <dgm:t>
        <a:bodyPr/>
        <a:lstStyle/>
        <a:p>
          <a:endParaRPr lang="en-US"/>
        </a:p>
      </dgm:t>
    </dgm:pt>
    <dgm:pt modelId="{36CA405D-0E74-4607-B770-6657718662DC}" type="pres">
      <dgm:prSet presAssocID="{8796F8A3-D3B2-4D25-949A-DC8E8C329A36}" presName="dummy" presStyleCnt="0"/>
      <dgm:spPr/>
    </dgm:pt>
    <dgm:pt modelId="{D9DBCBCF-1B8E-4C15-8413-2214238F0EF9}" type="pres">
      <dgm:prSet presAssocID="{8796F8A3-D3B2-4D25-949A-DC8E8C329A36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00DB0F-3251-4335-86A8-DB9B4075AE2E}" type="pres">
      <dgm:prSet presAssocID="{90E87AC9-B371-4357-9B12-A9B5A7571E69}" presName="sibTrans" presStyleLbl="node1" presStyleIdx="4" presStyleCnt="6"/>
      <dgm:spPr/>
      <dgm:t>
        <a:bodyPr/>
        <a:lstStyle/>
        <a:p>
          <a:endParaRPr lang="en-US"/>
        </a:p>
      </dgm:t>
    </dgm:pt>
    <dgm:pt modelId="{6E510EB1-EB92-45F7-B4B8-6FBCBE3641E3}" type="pres">
      <dgm:prSet presAssocID="{822CA763-B6C7-4DB7-A51B-003F20FBE9D2}" presName="dummy" presStyleCnt="0"/>
      <dgm:spPr/>
    </dgm:pt>
    <dgm:pt modelId="{E43CEE91-1AE1-4298-A51D-AC729A20D17D}" type="pres">
      <dgm:prSet presAssocID="{822CA763-B6C7-4DB7-A51B-003F20FBE9D2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4135B-05F0-48E2-A182-E149B29D3356}" type="pres">
      <dgm:prSet presAssocID="{FF0E7B54-DDE5-430E-9304-1B210750E242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20B4EBD5-F490-4BED-8EA3-0642B0DF1226}" srcId="{EFB9FD4C-B66E-49AF-814F-1E515DC4A1F0}" destId="{8796F8A3-D3B2-4D25-949A-DC8E8C329A36}" srcOrd="4" destOrd="0" parTransId="{28BBD11D-F3D5-4C31-ADC2-61F852F8B65E}" sibTransId="{90E87AC9-B371-4357-9B12-A9B5A7571E69}"/>
    <dgm:cxn modelId="{633FCAE0-6DFB-41C8-9A71-9497C3D66D59}" type="presOf" srcId="{01A4BFAC-4C9C-4BBB-B86B-28DB2CDDFD0A}" destId="{0F3D0CEC-577C-4070-B516-02C71E2D0B53}" srcOrd="0" destOrd="0" presId="urn:microsoft.com/office/officeart/2005/8/layout/cycle1"/>
    <dgm:cxn modelId="{293ADA63-EF4E-4995-8408-CB8C83876545}" srcId="{EFB9FD4C-B66E-49AF-814F-1E515DC4A1F0}" destId="{F331711E-0A0C-43D5-A71D-F20F83EC53FD}" srcOrd="3" destOrd="0" parTransId="{E02C6761-5626-4D7F-9EB4-C69FC9399467}" sibTransId="{9E3D4052-F3A1-42E5-802B-B73E5C2B29D2}"/>
    <dgm:cxn modelId="{30040A30-DBFD-45E5-A3F3-9794842AC3BF}" srcId="{EFB9FD4C-B66E-49AF-814F-1E515DC4A1F0}" destId="{32F3EA4F-0A6B-4C71-97D1-BA1AD604C902}" srcOrd="2" destOrd="0" parTransId="{276C668A-6CCC-4C0C-9E36-BD2C6A6F0D8B}" sibTransId="{4525A28D-500B-48CD-8EED-4C9779E80F1D}"/>
    <dgm:cxn modelId="{94023CCD-17D5-46DF-860D-BFB020936EF3}" srcId="{EFB9FD4C-B66E-49AF-814F-1E515DC4A1F0}" destId="{CE81D4F0-EFFF-4606-A6FB-936C77FDDC1D}" srcOrd="1" destOrd="0" parTransId="{DA753201-1103-44AD-BF44-CDB0D59EF991}" sibTransId="{01A4BFAC-4C9C-4BBB-B86B-28DB2CDDFD0A}"/>
    <dgm:cxn modelId="{7C7FA806-3DE8-4F46-9AA0-6E1F5DBEE95E}" type="presOf" srcId="{EFB9FD4C-B66E-49AF-814F-1E515DC4A1F0}" destId="{0682A3AB-BC68-40A7-80E1-B62B55272752}" srcOrd="0" destOrd="0" presId="urn:microsoft.com/office/officeart/2005/8/layout/cycle1"/>
    <dgm:cxn modelId="{278C652A-83BE-4B7F-A27B-BBE35F957A4F}" type="presOf" srcId="{CE81D4F0-EFFF-4606-A6FB-936C77FDDC1D}" destId="{A7A72FD6-EF41-4CBA-A906-D9BDFD9C4357}" srcOrd="0" destOrd="0" presId="urn:microsoft.com/office/officeart/2005/8/layout/cycle1"/>
    <dgm:cxn modelId="{F7081511-B9BA-42CE-80F9-F08BB14B12BF}" type="presOf" srcId="{C05E0ED6-F427-4CC3-9C7F-4641BA8B74CC}" destId="{DA404158-9FDF-40C2-813E-1D71411B0E86}" srcOrd="0" destOrd="0" presId="urn:microsoft.com/office/officeart/2005/8/layout/cycle1"/>
    <dgm:cxn modelId="{17249ED2-BDBA-41A6-B202-4989D997CEF1}" srcId="{EFB9FD4C-B66E-49AF-814F-1E515DC4A1F0}" destId="{822CA763-B6C7-4DB7-A51B-003F20FBE9D2}" srcOrd="5" destOrd="0" parTransId="{308A06C5-8298-4F45-9A16-97B29B366F9C}" sibTransId="{FF0E7B54-DDE5-430E-9304-1B210750E242}"/>
    <dgm:cxn modelId="{A4024337-052F-4F14-98A4-A8CA58D64087}" type="presOf" srcId="{32F3EA4F-0A6B-4C71-97D1-BA1AD604C902}" destId="{1D0EF7B8-CF21-44FB-A8A8-1EAA55465CBC}" srcOrd="0" destOrd="0" presId="urn:microsoft.com/office/officeart/2005/8/layout/cycle1"/>
    <dgm:cxn modelId="{AA0F19BA-239F-45E5-AF2D-510D5D545570}" type="presOf" srcId="{4525A28D-500B-48CD-8EED-4C9779E80F1D}" destId="{65CCE104-D3F2-4447-9547-DB07D28E334D}" srcOrd="0" destOrd="0" presId="urn:microsoft.com/office/officeart/2005/8/layout/cycle1"/>
    <dgm:cxn modelId="{7A687173-7C4E-4A47-8982-3D71E3CCA737}" type="presOf" srcId="{90E87AC9-B371-4357-9B12-A9B5A7571E69}" destId="{A600DB0F-3251-4335-86A8-DB9B4075AE2E}" srcOrd="0" destOrd="0" presId="urn:microsoft.com/office/officeart/2005/8/layout/cycle1"/>
    <dgm:cxn modelId="{BC3F2288-AF4B-45AA-8818-80FD1F16D1F1}" type="presOf" srcId="{F331711E-0A0C-43D5-A71D-F20F83EC53FD}" destId="{8218C7B0-A48D-4B48-B5F8-25F3CB1F8DB3}" srcOrd="0" destOrd="0" presId="urn:microsoft.com/office/officeart/2005/8/layout/cycle1"/>
    <dgm:cxn modelId="{2B77387A-B68C-416C-9356-2E3EE9B28DA9}" type="presOf" srcId="{822CA763-B6C7-4DB7-A51B-003F20FBE9D2}" destId="{E43CEE91-1AE1-4298-A51D-AC729A20D17D}" srcOrd="0" destOrd="0" presId="urn:microsoft.com/office/officeart/2005/8/layout/cycle1"/>
    <dgm:cxn modelId="{E0A2F8ED-E95E-4F7C-B8A0-CA38363F2379}" type="presOf" srcId="{8796F8A3-D3B2-4D25-949A-DC8E8C329A36}" destId="{D9DBCBCF-1B8E-4C15-8413-2214238F0EF9}" srcOrd="0" destOrd="0" presId="urn:microsoft.com/office/officeart/2005/8/layout/cycle1"/>
    <dgm:cxn modelId="{667087CC-6CCD-466B-BC72-DA4B257CD6AD}" type="presOf" srcId="{9E3D4052-F3A1-42E5-802B-B73E5C2B29D2}" destId="{CCB65241-EE77-4CC4-9102-D3AD104B2F6C}" srcOrd="0" destOrd="0" presId="urn:microsoft.com/office/officeart/2005/8/layout/cycle1"/>
    <dgm:cxn modelId="{11574ECE-499E-4B8D-9F4A-7A2E3FAF0FFD}" type="presOf" srcId="{868B3399-3C6A-4B3C-B58C-925F4463E280}" destId="{03DF569D-2A2B-4815-9C2B-CA5F64B12FC1}" srcOrd="0" destOrd="0" presId="urn:microsoft.com/office/officeart/2005/8/layout/cycle1"/>
    <dgm:cxn modelId="{91E876C1-78F1-4C64-AD2C-038E6ED246B0}" srcId="{EFB9FD4C-B66E-49AF-814F-1E515DC4A1F0}" destId="{C05E0ED6-F427-4CC3-9C7F-4641BA8B74CC}" srcOrd="0" destOrd="0" parTransId="{EDD9D28A-AC71-4D8E-8625-A115D0D21629}" sibTransId="{868B3399-3C6A-4B3C-B58C-925F4463E280}"/>
    <dgm:cxn modelId="{1EFAC2FD-CC01-42F1-A5F8-7F579A3AAEAB}" type="presOf" srcId="{FF0E7B54-DDE5-430E-9304-1B210750E242}" destId="{B074135B-05F0-48E2-A182-E149B29D3356}" srcOrd="0" destOrd="0" presId="urn:microsoft.com/office/officeart/2005/8/layout/cycle1"/>
    <dgm:cxn modelId="{C8E13C2D-6DFA-4745-A4A5-2071CBDF6DAE}" type="presParOf" srcId="{0682A3AB-BC68-40A7-80E1-B62B55272752}" destId="{89317549-5692-4233-9669-1DECE3E56E9F}" srcOrd="0" destOrd="0" presId="urn:microsoft.com/office/officeart/2005/8/layout/cycle1"/>
    <dgm:cxn modelId="{A49EF648-F850-414B-B81D-462A3D38115F}" type="presParOf" srcId="{0682A3AB-BC68-40A7-80E1-B62B55272752}" destId="{DA404158-9FDF-40C2-813E-1D71411B0E86}" srcOrd="1" destOrd="0" presId="urn:microsoft.com/office/officeart/2005/8/layout/cycle1"/>
    <dgm:cxn modelId="{57033277-B237-44DF-A96F-04B6D2A47332}" type="presParOf" srcId="{0682A3AB-BC68-40A7-80E1-B62B55272752}" destId="{03DF569D-2A2B-4815-9C2B-CA5F64B12FC1}" srcOrd="2" destOrd="0" presId="urn:microsoft.com/office/officeart/2005/8/layout/cycle1"/>
    <dgm:cxn modelId="{49138BD2-6CF1-4E0C-B49D-AA0EC0D1D15B}" type="presParOf" srcId="{0682A3AB-BC68-40A7-80E1-B62B55272752}" destId="{6277A20A-AEA3-442C-9115-79D1D1749200}" srcOrd="3" destOrd="0" presId="urn:microsoft.com/office/officeart/2005/8/layout/cycle1"/>
    <dgm:cxn modelId="{00183579-DFCB-412A-8AAF-8B9F545A6EC4}" type="presParOf" srcId="{0682A3AB-BC68-40A7-80E1-B62B55272752}" destId="{A7A72FD6-EF41-4CBA-A906-D9BDFD9C4357}" srcOrd="4" destOrd="0" presId="urn:microsoft.com/office/officeart/2005/8/layout/cycle1"/>
    <dgm:cxn modelId="{3FDF4754-109C-415B-997F-443D842CC494}" type="presParOf" srcId="{0682A3AB-BC68-40A7-80E1-B62B55272752}" destId="{0F3D0CEC-577C-4070-B516-02C71E2D0B53}" srcOrd="5" destOrd="0" presId="urn:microsoft.com/office/officeart/2005/8/layout/cycle1"/>
    <dgm:cxn modelId="{D597F2FB-A149-4BB0-833A-959AD40F07D1}" type="presParOf" srcId="{0682A3AB-BC68-40A7-80E1-B62B55272752}" destId="{FF0EEECE-4590-4B2F-A4CF-6D2D53178F50}" srcOrd="6" destOrd="0" presId="urn:microsoft.com/office/officeart/2005/8/layout/cycle1"/>
    <dgm:cxn modelId="{EBCAFB20-DE0E-4741-85B2-21213867CE5B}" type="presParOf" srcId="{0682A3AB-BC68-40A7-80E1-B62B55272752}" destId="{1D0EF7B8-CF21-44FB-A8A8-1EAA55465CBC}" srcOrd="7" destOrd="0" presId="urn:microsoft.com/office/officeart/2005/8/layout/cycle1"/>
    <dgm:cxn modelId="{0C7EA55D-48B5-40E7-9BC0-B2456E904786}" type="presParOf" srcId="{0682A3AB-BC68-40A7-80E1-B62B55272752}" destId="{65CCE104-D3F2-4447-9547-DB07D28E334D}" srcOrd="8" destOrd="0" presId="urn:microsoft.com/office/officeart/2005/8/layout/cycle1"/>
    <dgm:cxn modelId="{5BB62937-1B25-463C-BE60-811FDBCADD1A}" type="presParOf" srcId="{0682A3AB-BC68-40A7-80E1-B62B55272752}" destId="{BB013C06-96DC-421A-9C1A-E82919DD748A}" srcOrd="9" destOrd="0" presId="urn:microsoft.com/office/officeart/2005/8/layout/cycle1"/>
    <dgm:cxn modelId="{7ADE4EF3-16D4-46CD-A737-7581A6F7A1D9}" type="presParOf" srcId="{0682A3AB-BC68-40A7-80E1-B62B55272752}" destId="{8218C7B0-A48D-4B48-B5F8-25F3CB1F8DB3}" srcOrd="10" destOrd="0" presId="urn:microsoft.com/office/officeart/2005/8/layout/cycle1"/>
    <dgm:cxn modelId="{D89B5FDC-0779-4081-AA51-675BD743A1DF}" type="presParOf" srcId="{0682A3AB-BC68-40A7-80E1-B62B55272752}" destId="{CCB65241-EE77-4CC4-9102-D3AD104B2F6C}" srcOrd="11" destOrd="0" presId="urn:microsoft.com/office/officeart/2005/8/layout/cycle1"/>
    <dgm:cxn modelId="{3D9F1753-496A-4EFA-9270-6960BD5AE9CD}" type="presParOf" srcId="{0682A3AB-BC68-40A7-80E1-B62B55272752}" destId="{36CA405D-0E74-4607-B770-6657718662DC}" srcOrd="12" destOrd="0" presId="urn:microsoft.com/office/officeart/2005/8/layout/cycle1"/>
    <dgm:cxn modelId="{AC6935CF-3EE9-4FF0-B096-4B30E6E1BCD7}" type="presParOf" srcId="{0682A3AB-BC68-40A7-80E1-B62B55272752}" destId="{D9DBCBCF-1B8E-4C15-8413-2214238F0EF9}" srcOrd="13" destOrd="0" presId="urn:microsoft.com/office/officeart/2005/8/layout/cycle1"/>
    <dgm:cxn modelId="{118F8E1B-47A4-4946-B732-BE4BC22CBEA8}" type="presParOf" srcId="{0682A3AB-BC68-40A7-80E1-B62B55272752}" destId="{A600DB0F-3251-4335-86A8-DB9B4075AE2E}" srcOrd="14" destOrd="0" presId="urn:microsoft.com/office/officeart/2005/8/layout/cycle1"/>
    <dgm:cxn modelId="{E4AA25F2-CDB0-40F7-A7DF-7BE12F97C070}" type="presParOf" srcId="{0682A3AB-BC68-40A7-80E1-B62B55272752}" destId="{6E510EB1-EB92-45F7-B4B8-6FBCBE3641E3}" srcOrd="15" destOrd="0" presId="urn:microsoft.com/office/officeart/2005/8/layout/cycle1"/>
    <dgm:cxn modelId="{B49D1156-1276-46E5-B0C2-E98588AD7CF0}" type="presParOf" srcId="{0682A3AB-BC68-40A7-80E1-B62B55272752}" destId="{E43CEE91-1AE1-4298-A51D-AC729A20D17D}" srcOrd="16" destOrd="0" presId="urn:microsoft.com/office/officeart/2005/8/layout/cycle1"/>
    <dgm:cxn modelId="{28C34375-57C9-41FB-A054-359338982CD9}" type="presParOf" srcId="{0682A3AB-BC68-40A7-80E1-B62B55272752}" destId="{B074135B-05F0-48E2-A182-E149B29D3356}" srcOrd="17" destOrd="0" presId="urn:microsoft.com/office/officeart/2005/8/layout/cycle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D806EF-4378-49F3-8580-0D9BEFB7050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400C57-B66C-4AF1-B2AE-9D42E15EE840}">
      <dgm:prSet phldrT="[Text]" custT="1"/>
      <dgm:spPr/>
      <dgm:t>
        <a:bodyPr/>
        <a:lstStyle/>
        <a:p>
          <a:pPr algn="ctr"/>
          <a:r>
            <a:rPr lang="bn-BD" sz="28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rPr>
            <a:t>মুসলমান হওয়া</a:t>
          </a:r>
          <a:endParaRPr lang="en-US" sz="2800" dirty="0">
            <a:solidFill>
              <a:srgbClr val="BC149C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4072BDB8-056A-41ED-81E8-E7D0DBA1B31C}" type="parTrans" cxnId="{79900E5E-8466-4F42-BAB0-4E9616152C51}">
      <dgm:prSet/>
      <dgm:spPr/>
      <dgm:t>
        <a:bodyPr/>
        <a:lstStyle/>
        <a:p>
          <a:pPr algn="ctr"/>
          <a:endParaRPr lang="en-US"/>
        </a:p>
      </dgm:t>
    </dgm:pt>
    <dgm:pt modelId="{EFEDCF9C-79C5-44CA-8ACA-EEDB8E036122}" type="sibTrans" cxnId="{79900E5E-8466-4F42-BAB0-4E9616152C51}">
      <dgm:prSet/>
      <dgm:spPr/>
      <dgm:t>
        <a:bodyPr/>
        <a:lstStyle/>
        <a:p>
          <a:pPr algn="ctr"/>
          <a:endParaRPr lang="en-US"/>
        </a:p>
      </dgm:t>
    </dgm:pt>
    <dgm:pt modelId="{4514593E-B0FF-4A02-87A4-94C6A644BC8B}">
      <dgm:prSet phldrT="[Text]" phldr="1"/>
      <dgm:spPr/>
      <dgm:t>
        <a:bodyPr/>
        <a:lstStyle/>
        <a:p>
          <a:pPr algn="ctr"/>
          <a:endParaRPr lang="en-US"/>
        </a:p>
      </dgm:t>
    </dgm:pt>
    <dgm:pt modelId="{F7F01E35-1E0B-4217-AEDC-0B81A4608CCF}" type="parTrans" cxnId="{F030A49F-43F3-4AEF-86AA-CCA289701176}">
      <dgm:prSet/>
      <dgm:spPr/>
      <dgm:t>
        <a:bodyPr/>
        <a:lstStyle/>
        <a:p>
          <a:pPr algn="ctr"/>
          <a:endParaRPr lang="en-US"/>
        </a:p>
      </dgm:t>
    </dgm:pt>
    <dgm:pt modelId="{4CD23C99-4BA5-441C-846E-CD6128497FA8}" type="sibTrans" cxnId="{F030A49F-43F3-4AEF-86AA-CCA289701176}">
      <dgm:prSet/>
      <dgm:spPr/>
      <dgm:t>
        <a:bodyPr/>
        <a:lstStyle/>
        <a:p>
          <a:pPr algn="ctr"/>
          <a:endParaRPr lang="en-US"/>
        </a:p>
      </dgm:t>
    </dgm:pt>
    <dgm:pt modelId="{7A38D3B0-96D1-42BD-92DF-4A292ECCAEC3}">
      <dgm:prSet custT="1"/>
      <dgm:spPr/>
      <dgm:t>
        <a:bodyPr/>
        <a:lstStyle/>
        <a:p>
          <a:pPr algn="ctr"/>
          <a:r>
            <a: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নিসাবের(সম্পদের)মালিক হওয়া</a:t>
          </a:r>
          <a:endParaRPr lang="en-US" sz="28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4F08844E-BF42-4C8C-81D8-6883096679CA}" type="parTrans" cxnId="{C6E2FB7B-211D-499D-99F2-4C95A7674FB5}">
      <dgm:prSet/>
      <dgm:spPr/>
      <dgm:t>
        <a:bodyPr/>
        <a:lstStyle/>
        <a:p>
          <a:pPr algn="ctr"/>
          <a:endParaRPr lang="en-US"/>
        </a:p>
      </dgm:t>
    </dgm:pt>
    <dgm:pt modelId="{0FF9EAAF-3348-4C7F-ADE3-52F0289FDA16}" type="sibTrans" cxnId="{C6E2FB7B-211D-499D-99F2-4C95A7674FB5}">
      <dgm:prSet/>
      <dgm:spPr/>
      <dgm:t>
        <a:bodyPr/>
        <a:lstStyle/>
        <a:p>
          <a:pPr algn="ctr"/>
          <a:endParaRPr lang="en-US"/>
        </a:p>
      </dgm:t>
    </dgm:pt>
    <dgm:pt modelId="{4A6D1091-4E90-4BC5-A528-51741FC0F0BB}">
      <dgm:prSet custT="1"/>
      <dgm:spPr/>
      <dgm:t>
        <a:bodyPr/>
        <a:lstStyle/>
        <a:p>
          <a:pPr algn="ctr"/>
          <a:r>
            <a:rPr lang="bn-BD" sz="24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rPr>
            <a:t>নিসাব পরিমাণ সম্পদ প্রয়োজনের অতিরিক্ত হওয়া</a:t>
          </a:r>
          <a:endParaRPr lang="en-US" sz="2400" dirty="0">
            <a:solidFill>
              <a:srgbClr val="BC149C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F9644C12-DFFC-48AB-B7E3-868031DCC629}" type="parTrans" cxnId="{DD93DA07-F784-4C44-8271-89BA4B4FFA9B}">
      <dgm:prSet/>
      <dgm:spPr/>
      <dgm:t>
        <a:bodyPr/>
        <a:lstStyle/>
        <a:p>
          <a:pPr algn="ctr"/>
          <a:endParaRPr lang="en-US"/>
        </a:p>
      </dgm:t>
    </dgm:pt>
    <dgm:pt modelId="{417AAF9C-1DF0-44D7-A846-18AFE2F81695}" type="sibTrans" cxnId="{DD93DA07-F784-4C44-8271-89BA4B4FFA9B}">
      <dgm:prSet/>
      <dgm:spPr/>
      <dgm:t>
        <a:bodyPr/>
        <a:lstStyle/>
        <a:p>
          <a:pPr algn="ctr"/>
          <a:endParaRPr lang="en-US"/>
        </a:p>
      </dgm:t>
    </dgm:pt>
    <dgm:pt modelId="{7917785A-C0E8-4210-9483-560F977F2F98}">
      <dgm:prSet custT="1"/>
      <dgm:spPr/>
      <dgm:t>
        <a:bodyPr/>
        <a:lstStyle/>
        <a:p>
          <a:pPr algn="ctr"/>
          <a:r>
            <a: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ঋণগ্রস্ত না হওয়া</a:t>
          </a:r>
          <a:endParaRPr lang="en-US" sz="28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90BA2525-4CD3-4EC3-BDA4-3F2CD3E912C0}" type="parTrans" cxnId="{D3DE267F-78D7-4519-B6D8-02AB60FC32BC}">
      <dgm:prSet/>
      <dgm:spPr/>
      <dgm:t>
        <a:bodyPr/>
        <a:lstStyle/>
        <a:p>
          <a:pPr algn="ctr"/>
          <a:endParaRPr lang="en-US"/>
        </a:p>
      </dgm:t>
    </dgm:pt>
    <dgm:pt modelId="{114C6CC8-6CF9-4999-BB91-C90A2C27584A}" type="sibTrans" cxnId="{D3DE267F-78D7-4519-B6D8-02AB60FC32BC}">
      <dgm:prSet/>
      <dgm:spPr/>
      <dgm:t>
        <a:bodyPr/>
        <a:lstStyle/>
        <a:p>
          <a:pPr algn="ctr"/>
          <a:endParaRPr lang="en-US"/>
        </a:p>
      </dgm:t>
    </dgm:pt>
    <dgm:pt modelId="{1AA149D6-1578-449C-947E-C49AA04801E5}">
      <dgm:prSet custT="1"/>
      <dgm:spPr/>
      <dgm:t>
        <a:bodyPr/>
        <a:lstStyle/>
        <a:p>
          <a:pPr algn="ctr"/>
          <a:r>
            <a:rPr lang="bn-BD" sz="28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rPr>
            <a:t>সম্পদ পূর্ণ এক বছর স্থায়ী থাকা</a:t>
          </a:r>
          <a:endParaRPr lang="en-US" sz="2800" dirty="0">
            <a:solidFill>
              <a:srgbClr val="BC149C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1753568A-087D-4500-888E-D26CEC14A7DA}" type="parTrans" cxnId="{589A1828-0BC9-4401-A95A-84DF8CA8BFEC}">
      <dgm:prSet/>
      <dgm:spPr/>
      <dgm:t>
        <a:bodyPr/>
        <a:lstStyle/>
        <a:p>
          <a:pPr algn="ctr"/>
          <a:endParaRPr lang="en-US"/>
        </a:p>
      </dgm:t>
    </dgm:pt>
    <dgm:pt modelId="{6B5851B5-2CCF-4B71-800E-26C29DF24178}" type="sibTrans" cxnId="{589A1828-0BC9-4401-A95A-84DF8CA8BFEC}">
      <dgm:prSet/>
      <dgm:spPr/>
      <dgm:t>
        <a:bodyPr/>
        <a:lstStyle/>
        <a:p>
          <a:pPr algn="ctr"/>
          <a:endParaRPr lang="en-US"/>
        </a:p>
      </dgm:t>
    </dgm:pt>
    <dgm:pt modelId="{37FBE730-52EF-45B5-B749-CAFA31288013}">
      <dgm:prSet custT="1"/>
      <dgm:spPr/>
      <dgm:t>
        <a:bodyPr/>
        <a:lstStyle/>
        <a:p>
          <a:pPr algn="ctr"/>
          <a:r>
            <a: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জ্ঞানসম্পন্ন হওয়া</a:t>
          </a:r>
          <a:endParaRPr lang="en-US" sz="28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446C51D-ACDB-4880-8CBB-F2A86914F100}" type="parTrans" cxnId="{EE8FF924-AE74-49CF-A69D-CE5326DA9E00}">
      <dgm:prSet/>
      <dgm:spPr/>
      <dgm:t>
        <a:bodyPr/>
        <a:lstStyle/>
        <a:p>
          <a:pPr algn="ctr"/>
          <a:endParaRPr lang="en-US"/>
        </a:p>
      </dgm:t>
    </dgm:pt>
    <dgm:pt modelId="{E54A4A81-A4EA-4AFA-A9C7-12A4FCD50A16}" type="sibTrans" cxnId="{EE8FF924-AE74-49CF-A69D-CE5326DA9E00}">
      <dgm:prSet/>
      <dgm:spPr/>
      <dgm:t>
        <a:bodyPr/>
        <a:lstStyle/>
        <a:p>
          <a:pPr algn="ctr"/>
          <a:endParaRPr lang="en-US"/>
        </a:p>
      </dgm:t>
    </dgm:pt>
    <dgm:pt modelId="{FCC70D36-EF9B-4F50-A1BA-54B8D5B3797C}">
      <dgm:prSet custT="1"/>
      <dgm:spPr/>
      <dgm:t>
        <a:bodyPr/>
        <a:lstStyle/>
        <a:p>
          <a:pPr algn="ctr"/>
          <a:r>
            <a:rPr lang="bn-BD" sz="28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বালেগ হওয়া</a:t>
          </a:r>
          <a:endParaRPr lang="en-US" sz="2800" dirty="0">
            <a:solidFill>
              <a:srgbClr val="BC149C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8E96245-7475-4F6C-90DD-EC5D9C1731B7}" type="parTrans" cxnId="{7B43C66D-1209-49DF-9742-167F91F54E86}">
      <dgm:prSet/>
      <dgm:spPr/>
      <dgm:t>
        <a:bodyPr/>
        <a:lstStyle/>
        <a:p>
          <a:pPr algn="ctr"/>
          <a:endParaRPr lang="en-US"/>
        </a:p>
      </dgm:t>
    </dgm:pt>
    <dgm:pt modelId="{FFC5C008-6B4C-430F-8498-FF0D83F795D1}" type="sibTrans" cxnId="{7B43C66D-1209-49DF-9742-167F91F54E86}">
      <dgm:prSet/>
      <dgm:spPr/>
      <dgm:t>
        <a:bodyPr/>
        <a:lstStyle/>
        <a:p>
          <a:pPr algn="ctr"/>
          <a:endParaRPr lang="en-US"/>
        </a:p>
      </dgm:t>
    </dgm:pt>
    <dgm:pt modelId="{6AED7BCF-6FED-4A76-AE71-19A18BAB3778}" type="pres">
      <dgm:prSet presAssocID="{F7D806EF-4378-49F3-8580-0D9BEFB705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598486-38FA-44EA-AF0D-57DEE795769C}" type="pres">
      <dgm:prSet presAssocID="{69400C57-B66C-4AF1-B2AE-9D42E15EE840}" presName="parentText" presStyleLbl="node1" presStyleIdx="0" presStyleCnt="7" custLinFactNeighborX="-231" custLinFactNeighborY="-46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00F047-B409-43D5-A120-528D3D8B9AF3}" type="pres">
      <dgm:prSet presAssocID="{69400C57-B66C-4AF1-B2AE-9D42E15EE84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F50ED8-C64D-4671-97DD-AC51B2FF7369}" type="pres">
      <dgm:prSet presAssocID="{7A38D3B0-96D1-42BD-92DF-4A292ECCAEC3}" presName="parentText" presStyleLbl="node1" presStyleIdx="1" presStyleCnt="7" custLinFactY="-56026" custLinFactNeighborX="-43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625647-2D48-49FA-89C1-39BB57BCFA87}" type="pres">
      <dgm:prSet presAssocID="{0FF9EAAF-3348-4C7F-ADE3-52F0289FDA16}" presName="spacer" presStyleCnt="0"/>
      <dgm:spPr/>
    </dgm:pt>
    <dgm:pt modelId="{681F1FF0-F0F3-427E-B887-CBF77754C8D2}" type="pres">
      <dgm:prSet presAssocID="{4A6D1091-4E90-4BC5-A528-51741FC0F0BB}" presName="parentText" presStyleLbl="node1" presStyleIdx="2" presStyleCnt="7" custLinFactY="-48777" custLinFactNeighborX="21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280A10-83AD-4B56-BD86-2FD7B290AEA9}" type="pres">
      <dgm:prSet presAssocID="{417AAF9C-1DF0-44D7-A846-18AFE2F81695}" presName="spacer" presStyleCnt="0"/>
      <dgm:spPr/>
    </dgm:pt>
    <dgm:pt modelId="{F4E2A4E1-6FB2-439F-99FA-26068DD287D0}" type="pres">
      <dgm:prSet presAssocID="{7917785A-C0E8-4210-9483-560F977F2F98}" presName="parentText" presStyleLbl="node1" presStyleIdx="3" presStyleCnt="7" custLinFactY="-41765" custLinFactNeighborX="-43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9A8D24-4D6A-44FF-8BF9-C39862033B91}" type="pres">
      <dgm:prSet presAssocID="{114C6CC8-6CF9-4999-BB91-C90A2C27584A}" presName="spacer" presStyleCnt="0"/>
      <dgm:spPr/>
    </dgm:pt>
    <dgm:pt modelId="{54EB3071-6D12-4B3B-94B5-C956F8019CDC}" type="pres">
      <dgm:prSet presAssocID="{1AA149D6-1578-449C-947E-C49AA04801E5}" presName="parentText" presStyleLbl="node1" presStyleIdx="4" presStyleCnt="7" custLinFactY="-36186" custLinFactNeighborX="-65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7082A9-E172-4947-A388-5452E61D8C5A}" type="pres">
      <dgm:prSet presAssocID="{6B5851B5-2CCF-4B71-800E-26C29DF24178}" presName="spacer" presStyleCnt="0"/>
      <dgm:spPr/>
    </dgm:pt>
    <dgm:pt modelId="{FAF676CA-A30E-447C-A931-504D6FC006F9}" type="pres">
      <dgm:prSet presAssocID="{37FBE730-52EF-45B5-B749-CAFA31288013}" presName="parentText" presStyleLbl="node1" presStyleIdx="5" presStyleCnt="7" custLinFactY="-19005" custLinFactNeighborX="-21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A10F5-AAD8-48E8-80A3-AFE2FEC94B89}" type="pres">
      <dgm:prSet presAssocID="{E54A4A81-A4EA-4AFA-A9C7-12A4FCD50A16}" presName="spacer" presStyleCnt="0"/>
      <dgm:spPr/>
    </dgm:pt>
    <dgm:pt modelId="{3B154683-CAE9-4F6B-AAB1-0D9DF462C9B1}" type="pres">
      <dgm:prSet presAssocID="{FCC70D36-EF9B-4F50-A1BA-54B8D5B3797C}" presName="parentText" presStyleLbl="node1" presStyleIdx="6" presStyleCnt="7" custLinFactY="-1132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8117A3-0F5A-42B1-878E-919CD3798E1A}" type="presOf" srcId="{4514593E-B0FF-4A02-87A4-94C6A644BC8B}" destId="{B200F047-B409-43D5-A120-528D3D8B9AF3}" srcOrd="0" destOrd="0" presId="urn:microsoft.com/office/officeart/2005/8/layout/vList2"/>
    <dgm:cxn modelId="{DD93DA07-F784-4C44-8271-89BA4B4FFA9B}" srcId="{F7D806EF-4378-49F3-8580-0D9BEFB7050F}" destId="{4A6D1091-4E90-4BC5-A528-51741FC0F0BB}" srcOrd="2" destOrd="0" parTransId="{F9644C12-DFFC-48AB-B7E3-868031DCC629}" sibTransId="{417AAF9C-1DF0-44D7-A846-18AFE2F81695}"/>
    <dgm:cxn modelId="{79900E5E-8466-4F42-BAB0-4E9616152C51}" srcId="{F7D806EF-4378-49F3-8580-0D9BEFB7050F}" destId="{69400C57-B66C-4AF1-B2AE-9D42E15EE840}" srcOrd="0" destOrd="0" parTransId="{4072BDB8-056A-41ED-81E8-E7D0DBA1B31C}" sibTransId="{EFEDCF9C-79C5-44CA-8ACA-EEDB8E036122}"/>
    <dgm:cxn modelId="{D3DE267F-78D7-4519-B6D8-02AB60FC32BC}" srcId="{F7D806EF-4378-49F3-8580-0D9BEFB7050F}" destId="{7917785A-C0E8-4210-9483-560F977F2F98}" srcOrd="3" destOrd="0" parTransId="{90BA2525-4CD3-4EC3-BDA4-3F2CD3E912C0}" sibTransId="{114C6CC8-6CF9-4999-BB91-C90A2C27584A}"/>
    <dgm:cxn modelId="{EE8FF924-AE74-49CF-A69D-CE5326DA9E00}" srcId="{F7D806EF-4378-49F3-8580-0D9BEFB7050F}" destId="{37FBE730-52EF-45B5-B749-CAFA31288013}" srcOrd="5" destOrd="0" parTransId="{A446C51D-ACDB-4880-8CBB-F2A86914F100}" sibTransId="{E54A4A81-A4EA-4AFA-A9C7-12A4FCD50A16}"/>
    <dgm:cxn modelId="{3C28E497-2090-4D9A-8BCD-E528F750769F}" type="presOf" srcId="{37FBE730-52EF-45B5-B749-CAFA31288013}" destId="{FAF676CA-A30E-447C-A931-504D6FC006F9}" srcOrd="0" destOrd="0" presId="urn:microsoft.com/office/officeart/2005/8/layout/vList2"/>
    <dgm:cxn modelId="{7B43C66D-1209-49DF-9742-167F91F54E86}" srcId="{F7D806EF-4378-49F3-8580-0D9BEFB7050F}" destId="{FCC70D36-EF9B-4F50-A1BA-54B8D5B3797C}" srcOrd="6" destOrd="0" parTransId="{E8E96245-7475-4F6C-90DD-EC5D9C1731B7}" sibTransId="{FFC5C008-6B4C-430F-8498-FF0D83F795D1}"/>
    <dgm:cxn modelId="{D4125FE6-C14C-4C70-BD02-E6156D201096}" type="presOf" srcId="{FCC70D36-EF9B-4F50-A1BA-54B8D5B3797C}" destId="{3B154683-CAE9-4F6B-AAB1-0D9DF462C9B1}" srcOrd="0" destOrd="0" presId="urn:microsoft.com/office/officeart/2005/8/layout/vList2"/>
    <dgm:cxn modelId="{B3342855-B035-494C-8688-27613F113ED4}" type="presOf" srcId="{1AA149D6-1578-449C-947E-C49AA04801E5}" destId="{54EB3071-6D12-4B3B-94B5-C956F8019CDC}" srcOrd="0" destOrd="0" presId="urn:microsoft.com/office/officeart/2005/8/layout/vList2"/>
    <dgm:cxn modelId="{63BC37CA-3AE2-46ED-8687-39CF579C14BC}" type="presOf" srcId="{69400C57-B66C-4AF1-B2AE-9D42E15EE840}" destId="{33598486-38FA-44EA-AF0D-57DEE795769C}" srcOrd="0" destOrd="0" presId="urn:microsoft.com/office/officeart/2005/8/layout/vList2"/>
    <dgm:cxn modelId="{E4AD08C0-F69C-4A08-B0C8-41AD3B5A6D8E}" type="presOf" srcId="{4A6D1091-4E90-4BC5-A528-51741FC0F0BB}" destId="{681F1FF0-F0F3-427E-B887-CBF77754C8D2}" srcOrd="0" destOrd="0" presId="urn:microsoft.com/office/officeart/2005/8/layout/vList2"/>
    <dgm:cxn modelId="{2527F10B-D93A-49D9-84BE-A77F2E574D91}" type="presOf" srcId="{7A38D3B0-96D1-42BD-92DF-4A292ECCAEC3}" destId="{2AF50ED8-C64D-4671-97DD-AC51B2FF7369}" srcOrd="0" destOrd="0" presId="urn:microsoft.com/office/officeart/2005/8/layout/vList2"/>
    <dgm:cxn modelId="{F030A49F-43F3-4AEF-86AA-CCA289701176}" srcId="{69400C57-B66C-4AF1-B2AE-9D42E15EE840}" destId="{4514593E-B0FF-4A02-87A4-94C6A644BC8B}" srcOrd="0" destOrd="0" parTransId="{F7F01E35-1E0B-4217-AEDC-0B81A4608CCF}" sibTransId="{4CD23C99-4BA5-441C-846E-CD6128497FA8}"/>
    <dgm:cxn modelId="{C6E2FB7B-211D-499D-99F2-4C95A7674FB5}" srcId="{F7D806EF-4378-49F3-8580-0D9BEFB7050F}" destId="{7A38D3B0-96D1-42BD-92DF-4A292ECCAEC3}" srcOrd="1" destOrd="0" parTransId="{4F08844E-BF42-4C8C-81D8-6883096679CA}" sibTransId="{0FF9EAAF-3348-4C7F-ADE3-52F0289FDA16}"/>
    <dgm:cxn modelId="{589A1828-0BC9-4401-A95A-84DF8CA8BFEC}" srcId="{F7D806EF-4378-49F3-8580-0D9BEFB7050F}" destId="{1AA149D6-1578-449C-947E-C49AA04801E5}" srcOrd="4" destOrd="0" parTransId="{1753568A-087D-4500-888E-D26CEC14A7DA}" sibTransId="{6B5851B5-2CCF-4B71-800E-26C29DF24178}"/>
    <dgm:cxn modelId="{084C6359-21A0-4B0A-8C70-992D24BBF44D}" type="presOf" srcId="{F7D806EF-4378-49F3-8580-0D9BEFB7050F}" destId="{6AED7BCF-6FED-4A76-AE71-19A18BAB3778}" srcOrd="0" destOrd="0" presId="urn:microsoft.com/office/officeart/2005/8/layout/vList2"/>
    <dgm:cxn modelId="{103CFD16-44FE-4C4E-8E34-7097B1E535F0}" type="presOf" srcId="{7917785A-C0E8-4210-9483-560F977F2F98}" destId="{F4E2A4E1-6FB2-439F-99FA-26068DD287D0}" srcOrd="0" destOrd="0" presId="urn:microsoft.com/office/officeart/2005/8/layout/vList2"/>
    <dgm:cxn modelId="{64137CE9-CBC8-4438-B09A-0FBD63E5A21A}" type="presParOf" srcId="{6AED7BCF-6FED-4A76-AE71-19A18BAB3778}" destId="{33598486-38FA-44EA-AF0D-57DEE795769C}" srcOrd="0" destOrd="0" presId="urn:microsoft.com/office/officeart/2005/8/layout/vList2"/>
    <dgm:cxn modelId="{A055E21D-DF8F-47AD-9FF3-6354F6FF9520}" type="presParOf" srcId="{6AED7BCF-6FED-4A76-AE71-19A18BAB3778}" destId="{B200F047-B409-43D5-A120-528D3D8B9AF3}" srcOrd="1" destOrd="0" presId="urn:microsoft.com/office/officeart/2005/8/layout/vList2"/>
    <dgm:cxn modelId="{3384EC13-B23F-4164-85C3-8AA1719EC39A}" type="presParOf" srcId="{6AED7BCF-6FED-4A76-AE71-19A18BAB3778}" destId="{2AF50ED8-C64D-4671-97DD-AC51B2FF7369}" srcOrd="2" destOrd="0" presId="urn:microsoft.com/office/officeart/2005/8/layout/vList2"/>
    <dgm:cxn modelId="{0804AE6D-9A40-47FE-9AF3-8FB7ACC5461F}" type="presParOf" srcId="{6AED7BCF-6FED-4A76-AE71-19A18BAB3778}" destId="{0B625647-2D48-49FA-89C1-39BB57BCFA87}" srcOrd="3" destOrd="0" presId="urn:microsoft.com/office/officeart/2005/8/layout/vList2"/>
    <dgm:cxn modelId="{F824AC1F-064A-49C7-845F-22036A65AF06}" type="presParOf" srcId="{6AED7BCF-6FED-4A76-AE71-19A18BAB3778}" destId="{681F1FF0-F0F3-427E-B887-CBF77754C8D2}" srcOrd="4" destOrd="0" presId="urn:microsoft.com/office/officeart/2005/8/layout/vList2"/>
    <dgm:cxn modelId="{C8FB6FD0-526B-4E20-A581-6A52D4B9236A}" type="presParOf" srcId="{6AED7BCF-6FED-4A76-AE71-19A18BAB3778}" destId="{DF280A10-83AD-4B56-BD86-2FD7B290AEA9}" srcOrd="5" destOrd="0" presId="urn:microsoft.com/office/officeart/2005/8/layout/vList2"/>
    <dgm:cxn modelId="{F9920A93-BAE9-4251-8197-3AE4796F1676}" type="presParOf" srcId="{6AED7BCF-6FED-4A76-AE71-19A18BAB3778}" destId="{F4E2A4E1-6FB2-439F-99FA-26068DD287D0}" srcOrd="6" destOrd="0" presId="urn:microsoft.com/office/officeart/2005/8/layout/vList2"/>
    <dgm:cxn modelId="{0650A99C-F1D2-43AB-90A5-9076344CD670}" type="presParOf" srcId="{6AED7BCF-6FED-4A76-AE71-19A18BAB3778}" destId="{2A9A8D24-4D6A-44FF-8BF9-C39862033B91}" srcOrd="7" destOrd="0" presId="urn:microsoft.com/office/officeart/2005/8/layout/vList2"/>
    <dgm:cxn modelId="{129FC78D-4318-4233-9687-8E3D13B15A23}" type="presParOf" srcId="{6AED7BCF-6FED-4A76-AE71-19A18BAB3778}" destId="{54EB3071-6D12-4B3B-94B5-C956F8019CDC}" srcOrd="8" destOrd="0" presId="urn:microsoft.com/office/officeart/2005/8/layout/vList2"/>
    <dgm:cxn modelId="{63FB2032-B254-4AD0-85C8-3ABF982991DF}" type="presParOf" srcId="{6AED7BCF-6FED-4A76-AE71-19A18BAB3778}" destId="{6B7082A9-E172-4947-A388-5452E61D8C5A}" srcOrd="9" destOrd="0" presId="urn:microsoft.com/office/officeart/2005/8/layout/vList2"/>
    <dgm:cxn modelId="{5747BD74-964F-42A5-86D8-2D7190C5D19F}" type="presParOf" srcId="{6AED7BCF-6FED-4A76-AE71-19A18BAB3778}" destId="{FAF676CA-A30E-447C-A931-504D6FC006F9}" srcOrd="10" destOrd="0" presId="urn:microsoft.com/office/officeart/2005/8/layout/vList2"/>
    <dgm:cxn modelId="{A27DA3D4-1090-4E54-8C3E-D7A44B849A90}" type="presParOf" srcId="{6AED7BCF-6FED-4A76-AE71-19A18BAB3778}" destId="{E34A10F5-AAD8-48E8-80A3-AFE2FEC94B89}" srcOrd="11" destOrd="0" presId="urn:microsoft.com/office/officeart/2005/8/layout/vList2"/>
    <dgm:cxn modelId="{77D4407C-6C4C-4318-BDFF-554B9D022E81}" type="presParOf" srcId="{6AED7BCF-6FED-4A76-AE71-19A18BAB3778}" destId="{3B154683-CAE9-4F6B-AAB1-0D9DF462C9B1}" srcOrd="1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05E1BA-DF81-4A4E-AFEC-16AFD1CFE37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7F9A12-3DC6-4C3D-8885-61FFAEB1DEFF}">
      <dgm:prSet phldrT="[Text]" custT="1"/>
      <dgm:spPr/>
      <dgm:t>
        <a:bodyPr/>
        <a:lstStyle/>
        <a:p>
          <a:r>
            <a:rPr lang="bn-BD" sz="2000" dirty="0" smtClean="0">
              <a:latin typeface="NikoshBAN" panose="02000000000000000000" pitchFamily="2" charset="0"/>
              <a:cs typeface="NikoshBAN" panose="02000000000000000000" pitchFamily="2" charset="0"/>
            </a:rPr>
            <a:t>ফকির</a:t>
          </a:r>
        </a:p>
        <a:p>
          <a:endParaRPr lang="en-US" sz="20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B332D4BA-6316-4FF7-BBB2-F8AAB3CB611C}" type="parTrans" cxnId="{84DF5531-9374-4766-B8C8-22085B02540C}">
      <dgm:prSet/>
      <dgm:spPr/>
      <dgm:t>
        <a:bodyPr/>
        <a:lstStyle/>
        <a:p>
          <a:endParaRPr lang="en-US"/>
        </a:p>
      </dgm:t>
    </dgm:pt>
    <dgm:pt modelId="{CBEE9518-8C53-42C3-A2FE-3A68CFC6C2DF}" type="sibTrans" cxnId="{84DF5531-9374-4766-B8C8-22085B02540C}">
      <dgm:prSet/>
      <dgm:spPr/>
      <dgm:t>
        <a:bodyPr/>
        <a:lstStyle/>
        <a:p>
          <a:endParaRPr lang="en-US"/>
        </a:p>
      </dgm:t>
    </dgm:pt>
    <dgm:pt modelId="{77D243DC-CB57-46C8-8575-BB57A0CDFFF4}">
      <dgm:prSet phldrT="[Text]" custT="1"/>
      <dgm:spPr/>
      <dgm:t>
        <a:bodyPr/>
        <a:lstStyle/>
        <a:p>
          <a:r>
            <a:rPr lang="bn-BD" sz="2000" dirty="0" smtClean="0">
              <a:latin typeface="NikoshBAN" panose="02000000000000000000" pitchFamily="2" charset="0"/>
              <a:ea typeface="Microsoft Himalaya" panose="01010100010101010101" pitchFamily="2" charset="0"/>
              <a:cs typeface="NikoshBAN" panose="02000000000000000000" pitchFamily="2" charset="0"/>
            </a:rPr>
            <a:t>মিসকিন</a:t>
          </a:r>
        </a:p>
      </dgm:t>
    </dgm:pt>
    <dgm:pt modelId="{8B80FCAF-3C09-4F69-83C3-C21DB784C67E}" type="parTrans" cxnId="{1827BEA5-B8EC-437C-91D4-2192E7A2542F}">
      <dgm:prSet/>
      <dgm:spPr/>
      <dgm:t>
        <a:bodyPr/>
        <a:lstStyle/>
        <a:p>
          <a:endParaRPr lang="en-US"/>
        </a:p>
      </dgm:t>
    </dgm:pt>
    <dgm:pt modelId="{466A1C4E-9039-40B1-960F-3EB25EC048AD}" type="sibTrans" cxnId="{1827BEA5-B8EC-437C-91D4-2192E7A2542F}">
      <dgm:prSet/>
      <dgm:spPr/>
      <dgm:t>
        <a:bodyPr/>
        <a:lstStyle/>
        <a:p>
          <a:endParaRPr lang="en-US"/>
        </a:p>
      </dgm:t>
    </dgm:pt>
    <dgm:pt modelId="{2E03D217-8176-4FD7-8E0A-D0E2871733A7}">
      <dgm:prSet phldrT="[Text]" custT="1"/>
      <dgm:spPr/>
      <dgm:t>
        <a:bodyPr/>
        <a:lstStyle/>
        <a:p>
          <a:r>
            <a:rPr lang="bn-BD" sz="18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ইসলামের</a:t>
          </a:r>
        </a:p>
        <a:p>
          <a:r>
            <a:rPr lang="bn-BD" sz="18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খিদমতে</a:t>
          </a:r>
        </a:p>
        <a:p>
          <a:r>
            <a:rPr lang="bn-BD" sz="18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নিয়োজিত</a:t>
          </a:r>
        </a:p>
        <a:p>
          <a:r>
            <a:rPr lang="bn-BD" sz="18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ব্যক্তি</a:t>
          </a:r>
        </a:p>
      </dgm:t>
    </dgm:pt>
    <dgm:pt modelId="{6C49B46A-3C6C-492F-8502-126ADBA5C8F5}" type="parTrans" cxnId="{A97A4654-9658-429B-950F-CC16612739F5}">
      <dgm:prSet/>
      <dgm:spPr/>
      <dgm:t>
        <a:bodyPr/>
        <a:lstStyle/>
        <a:p>
          <a:endParaRPr lang="en-US"/>
        </a:p>
      </dgm:t>
    </dgm:pt>
    <dgm:pt modelId="{B28A61CE-0C0B-4679-B8CB-C8238FD94354}" type="sibTrans" cxnId="{A97A4654-9658-429B-950F-CC16612739F5}">
      <dgm:prSet/>
      <dgm:spPr/>
      <dgm:t>
        <a:bodyPr/>
        <a:lstStyle/>
        <a:p>
          <a:endParaRPr lang="en-US"/>
        </a:p>
      </dgm:t>
    </dgm:pt>
    <dgm:pt modelId="{B976B0A9-AF65-435C-A116-587D1015B185}">
      <dgm:prSet phldrT="[Text]" custT="1"/>
      <dgm:spPr/>
      <dgm:t>
        <a:bodyPr/>
        <a:lstStyle/>
        <a:p>
          <a:r>
            <a:rPr lang="bn-BD" sz="1800" dirty="0" smtClean="0">
              <a:latin typeface="NikoshBAN" panose="02000000000000000000" pitchFamily="2" charset="0"/>
              <a:cs typeface="NikoshBAN" panose="02000000000000000000" pitchFamily="2" charset="0"/>
            </a:rPr>
            <a:t>মুসাফির</a:t>
          </a:r>
        </a:p>
      </dgm:t>
    </dgm:pt>
    <dgm:pt modelId="{86EDE707-C726-4BA5-92CB-29D9E1429791}" type="parTrans" cxnId="{35AE31D1-BC4B-41A9-B4A0-8EC6BFD3A356}">
      <dgm:prSet/>
      <dgm:spPr/>
      <dgm:t>
        <a:bodyPr/>
        <a:lstStyle/>
        <a:p>
          <a:endParaRPr lang="en-US"/>
        </a:p>
      </dgm:t>
    </dgm:pt>
    <dgm:pt modelId="{06DBB483-9888-4E20-8238-0C52CB8CB152}" type="sibTrans" cxnId="{35AE31D1-BC4B-41A9-B4A0-8EC6BFD3A356}">
      <dgm:prSet/>
      <dgm:spPr/>
      <dgm:t>
        <a:bodyPr/>
        <a:lstStyle/>
        <a:p>
          <a:endParaRPr lang="en-US"/>
        </a:p>
      </dgm:t>
    </dgm:pt>
    <dgm:pt modelId="{1AD9D05E-A842-4CA7-8A37-D43BF3BB2D18}">
      <dgm:prSet custT="1"/>
      <dgm:spPr/>
      <dgm:t>
        <a:bodyPr/>
        <a:lstStyle/>
        <a:p>
          <a:r>
            <a:rPr lang="bn-BD" sz="1800" dirty="0" smtClean="0">
              <a:latin typeface="NikoshBAN" panose="02000000000000000000" pitchFamily="2" charset="0"/>
              <a:cs typeface="NikoshBAN" panose="02000000000000000000" pitchFamily="2" charset="0"/>
            </a:rPr>
            <a:t>ঋণগ্রস্ত</a:t>
          </a:r>
        </a:p>
        <a:p>
          <a:r>
            <a:rPr lang="bn-BD" sz="1800" dirty="0" smtClean="0">
              <a:latin typeface="NikoshBAN" panose="02000000000000000000" pitchFamily="2" charset="0"/>
              <a:cs typeface="NikoshBAN" panose="02000000000000000000" pitchFamily="2" charset="0"/>
            </a:rPr>
            <a:t>ব্যক্তি</a:t>
          </a:r>
        </a:p>
      </dgm:t>
    </dgm:pt>
    <dgm:pt modelId="{D7DBDA4C-971B-4511-ADDF-3EEB2FA0A5C3}" type="parTrans" cxnId="{0D66C48F-E2B2-4DB2-AEE0-033B7140B9B5}">
      <dgm:prSet/>
      <dgm:spPr/>
      <dgm:t>
        <a:bodyPr/>
        <a:lstStyle/>
        <a:p>
          <a:endParaRPr lang="en-US"/>
        </a:p>
      </dgm:t>
    </dgm:pt>
    <dgm:pt modelId="{4A242426-5D22-4B52-AD7C-B696080E61AC}" type="sibTrans" cxnId="{0D66C48F-E2B2-4DB2-AEE0-033B7140B9B5}">
      <dgm:prSet/>
      <dgm:spPr/>
      <dgm:t>
        <a:bodyPr/>
        <a:lstStyle/>
        <a:p>
          <a:endParaRPr lang="en-US"/>
        </a:p>
      </dgm:t>
    </dgm:pt>
    <dgm:pt modelId="{C2A06697-FE67-4B3C-B1B4-C9C9D492BCF9}">
      <dgm:prSet custT="1"/>
      <dgm:spPr/>
      <dgm:t>
        <a:bodyPr/>
        <a:lstStyle/>
        <a:p>
          <a:r>
            <a:rPr lang="bn-BD" sz="2000" dirty="0" smtClean="0">
              <a:latin typeface="NikoshBAN" panose="02000000000000000000" pitchFamily="2" charset="0"/>
              <a:cs typeface="NikoshBAN" panose="02000000000000000000" pitchFamily="2" charset="0"/>
            </a:rPr>
            <a:t>মুক্তিকামি</a:t>
          </a:r>
        </a:p>
        <a:p>
          <a:r>
            <a:rPr lang="bn-BD" sz="2000" dirty="0" smtClean="0">
              <a:latin typeface="NikoshBAN" panose="02000000000000000000" pitchFamily="2" charset="0"/>
              <a:cs typeface="NikoshBAN" panose="02000000000000000000" pitchFamily="2" charset="0"/>
            </a:rPr>
            <a:t>দাস  </a:t>
          </a:r>
        </a:p>
        <a:p>
          <a:endParaRPr lang="en-US" sz="20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7F2CDE50-EE70-40BA-B1CD-F6834FC47ABA}" type="parTrans" cxnId="{BFA09185-4249-4E46-AA8D-0111B1E8A077}">
      <dgm:prSet/>
      <dgm:spPr/>
      <dgm:t>
        <a:bodyPr/>
        <a:lstStyle/>
        <a:p>
          <a:endParaRPr lang="en-US"/>
        </a:p>
      </dgm:t>
    </dgm:pt>
    <dgm:pt modelId="{551C2898-6862-4411-9B0D-90AC0347A502}" type="sibTrans" cxnId="{BFA09185-4249-4E46-AA8D-0111B1E8A077}">
      <dgm:prSet/>
      <dgm:spPr/>
      <dgm:t>
        <a:bodyPr/>
        <a:lstStyle/>
        <a:p>
          <a:endParaRPr lang="en-US"/>
        </a:p>
      </dgm:t>
    </dgm:pt>
    <dgm:pt modelId="{F2E967D7-51D3-4A0D-8728-E97A5BC0A90E}">
      <dgm:prSet custT="1"/>
      <dgm:spPr/>
      <dgm:t>
        <a:bodyPr/>
        <a:lstStyle/>
        <a:p>
          <a:r>
            <a:rPr lang="bn-BD" sz="2000" dirty="0" smtClean="0">
              <a:latin typeface="NikoshBAN" panose="02000000000000000000" pitchFamily="2" charset="0"/>
              <a:cs typeface="NikoshBAN" panose="02000000000000000000" pitchFamily="2" charset="0"/>
            </a:rPr>
            <a:t>নওমুসলিম</a:t>
          </a:r>
        </a:p>
      </dgm:t>
    </dgm:pt>
    <dgm:pt modelId="{FE5835A3-A3AB-411D-AA22-B090F36BB84F}" type="parTrans" cxnId="{281532DD-ADAF-4444-B3E0-B610AF6ABF3A}">
      <dgm:prSet/>
      <dgm:spPr/>
      <dgm:t>
        <a:bodyPr/>
        <a:lstStyle/>
        <a:p>
          <a:endParaRPr lang="en-US"/>
        </a:p>
      </dgm:t>
    </dgm:pt>
    <dgm:pt modelId="{DD4339F6-4C91-4855-9A46-814A71EF800E}" type="sibTrans" cxnId="{281532DD-ADAF-4444-B3E0-B610AF6ABF3A}">
      <dgm:prSet/>
      <dgm:spPr/>
      <dgm:t>
        <a:bodyPr/>
        <a:lstStyle/>
        <a:p>
          <a:endParaRPr lang="en-US"/>
        </a:p>
      </dgm:t>
    </dgm:pt>
    <dgm:pt modelId="{81FB9E3A-60AF-4AEA-999F-576F47039594}">
      <dgm:prSet custT="1"/>
      <dgm:spPr/>
      <dgm:t>
        <a:bodyPr/>
        <a:lstStyle/>
        <a:p>
          <a:r>
            <a:rPr lang="bn-BD" sz="1600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কর্মচারীবৃন্দ</a:t>
          </a:r>
        </a:p>
        <a:p>
          <a:r>
            <a:rPr lang="bn-BD" sz="1600" dirty="0" smtClean="0">
              <a:latin typeface="NikoshBAN" panose="02000000000000000000" pitchFamily="2" charset="0"/>
              <a:cs typeface="NikoshBAN" panose="02000000000000000000" pitchFamily="2" charset="0"/>
            </a:rPr>
            <a:t>(যাকাতে নিয়োজিত)</a:t>
          </a:r>
        </a:p>
      </dgm:t>
    </dgm:pt>
    <dgm:pt modelId="{63896EC2-7A29-449C-83D4-429774435A01}" type="parTrans" cxnId="{16433211-6BDA-473B-8F6E-A71F2FF39010}">
      <dgm:prSet/>
      <dgm:spPr/>
      <dgm:t>
        <a:bodyPr/>
        <a:lstStyle/>
        <a:p>
          <a:endParaRPr lang="en-US"/>
        </a:p>
      </dgm:t>
    </dgm:pt>
    <dgm:pt modelId="{74756E24-1C56-40BB-917F-97FAE34D6A53}" type="sibTrans" cxnId="{16433211-6BDA-473B-8F6E-A71F2FF39010}">
      <dgm:prSet/>
      <dgm:spPr/>
      <dgm:t>
        <a:bodyPr/>
        <a:lstStyle/>
        <a:p>
          <a:endParaRPr lang="en-US"/>
        </a:p>
      </dgm:t>
    </dgm:pt>
    <dgm:pt modelId="{E2AFF16E-CB07-4C9F-988E-7F65C11505E8}" type="pres">
      <dgm:prSet presAssocID="{6505E1BA-DF81-4A4E-AFEC-16AFD1CFE37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0D8BB7-5EBF-4CC7-88F7-C24DF10E34A7}" type="pres">
      <dgm:prSet presAssocID="{8C7F9A12-3DC6-4C3D-8885-61FFAEB1DEFF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EBB98-1C4D-4D4E-8C76-DB40C461F9EF}" type="pres">
      <dgm:prSet presAssocID="{CBEE9518-8C53-42C3-A2FE-3A68CFC6C2DF}" presName="sibTrans" presStyleLbl="sibTrans2D1" presStyleIdx="0" presStyleCnt="8"/>
      <dgm:spPr/>
      <dgm:t>
        <a:bodyPr/>
        <a:lstStyle/>
        <a:p>
          <a:endParaRPr lang="en-US"/>
        </a:p>
      </dgm:t>
    </dgm:pt>
    <dgm:pt modelId="{0FD2F22F-110C-4D8A-9AB5-73611C8EC351}" type="pres">
      <dgm:prSet presAssocID="{CBEE9518-8C53-42C3-A2FE-3A68CFC6C2DF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E65021BA-383D-42C5-8929-B728BF2C7F58}" type="pres">
      <dgm:prSet presAssocID="{77D243DC-CB57-46C8-8575-BB57A0CDFFF4}" presName="node" presStyleLbl="node1" presStyleIdx="1" presStyleCnt="8" custRadScaleRad="99170" custRadScaleInc="-4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F19026-C312-4537-BCC4-1FED4E4AD276}" type="pres">
      <dgm:prSet presAssocID="{466A1C4E-9039-40B1-960F-3EB25EC048AD}" presName="sibTrans" presStyleLbl="sibTrans2D1" presStyleIdx="1" presStyleCnt="8"/>
      <dgm:spPr/>
      <dgm:t>
        <a:bodyPr/>
        <a:lstStyle/>
        <a:p>
          <a:endParaRPr lang="en-US"/>
        </a:p>
      </dgm:t>
    </dgm:pt>
    <dgm:pt modelId="{7294F60F-D9FE-46A5-ABAE-1A279122D501}" type="pres">
      <dgm:prSet presAssocID="{466A1C4E-9039-40B1-960F-3EB25EC048AD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13E25FB6-26D2-496A-B052-241EEC439A9C}" type="pres">
      <dgm:prSet presAssocID="{81FB9E3A-60AF-4AEA-999F-576F47039594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4649FC-FF56-44D5-AEA9-5B6A5889A6DB}" type="pres">
      <dgm:prSet presAssocID="{74756E24-1C56-40BB-917F-97FAE34D6A53}" presName="sibTrans" presStyleLbl="sibTrans2D1" presStyleIdx="2" presStyleCnt="8"/>
      <dgm:spPr/>
      <dgm:t>
        <a:bodyPr/>
        <a:lstStyle/>
        <a:p>
          <a:endParaRPr lang="en-US"/>
        </a:p>
      </dgm:t>
    </dgm:pt>
    <dgm:pt modelId="{CEF8E770-FF36-4BC5-B71D-ED68A79D6CEB}" type="pres">
      <dgm:prSet presAssocID="{74756E24-1C56-40BB-917F-97FAE34D6A53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AE59CEA7-7948-45D6-AE28-1B83D6AC80B2}" type="pres">
      <dgm:prSet presAssocID="{F2E967D7-51D3-4A0D-8728-E97A5BC0A90E}" presName="node" presStyleLbl="node1" presStyleIdx="3" presStyleCnt="8" custScaleX="1078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37AD15-3E4A-4D57-9435-2F378748D38C}" type="pres">
      <dgm:prSet presAssocID="{DD4339F6-4C91-4855-9A46-814A71EF800E}" presName="sibTrans" presStyleLbl="sibTrans2D1" presStyleIdx="3" presStyleCnt="8"/>
      <dgm:spPr/>
      <dgm:t>
        <a:bodyPr/>
        <a:lstStyle/>
        <a:p>
          <a:endParaRPr lang="en-US"/>
        </a:p>
      </dgm:t>
    </dgm:pt>
    <dgm:pt modelId="{CC29FC93-6D52-4627-99F6-36C34B8AF7A2}" type="pres">
      <dgm:prSet presAssocID="{DD4339F6-4C91-4855-9A46-814A71EF800E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0D415576-7705-4334-9E13-FA5457C1334F}" type="pres">
      <dgm:prSet presAssocID="{C2A06697-FE67-4B3C-B1B4-C9C9D492BCF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4BF80E-D4F4-46ED-9511-782FE298B0A0}" type="pres">
      <dgm:prSet presAssocID="{551C2898-6862-4411-9B0D-90AC0347A502}" presName="sibTrans" presStyleLbl="sibTrans2D1" presStyleIdx="4" presStyleCnt="8"/>
      <dgm:spPr/>
      <dgm:t>
        <a:bodyPr/>
        <a:lstStyle/>
        <a:p>
          <a:endParaRPr lang="en-US"/>
        </a:p>
      </dgm:t>
    </dgm:pt>
    <dgm:pt modelId="{1650FDEA-E4D5-4C2A-8480-57BD09A15F78}" type="pres">
      <dgm:prSet presAssocID="{551C2898-6862-4411-9B0D-90AC0347A502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9F3F1FE9-6E41-4587-8A72-43E6B0D28BA6}" type="pres">
      <dgm:prSet presAssocID="{1AD9D05E-A842-4CA7-8A37-D43BF3BB2D18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64E14-EDE0-4B98-8B03-92F87FC8F363}" type="pres">
      <dgm:prSet presAssocID="{4A242426-5D22-4B52-AD7C-B696080E61A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70D69485-005F-4247-9912-4580E9FE7BBD}" type="pres">
      <dgm:prSet presAssocID="{4A242426-5D22-4B52-AD7C-B696080E61A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20FF218-BB97-44BC-BA58-DB506F83C3E1}" type="pres">
      <dgm:prSet presAssocID="{2E03D217-8176-4FD7-8E0A-D0E2871733A7}" presName="node" presStyleLbl="node1" presStyleIdx="6" presStyleCnt="8" custScaleX="110114" custScaleY="1146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B4FFE8-2608-449B-B8E3-922B63EFA6D3}" type="pres">
      <dgm:prSet presAssocID="{B28A61CE-0C0B-4679-B8CB-C8238FD94354}" presName="sibTrans" presStyleLbl="sibTrans2D1" presStyleIdx="6" presStyleCnt="8"/>
      <dgm:spPr/>
      <dgm:t>
        <a:bodyPr/>
        <a:lstStyle/>
        <a:p>
          <a:endParaRPr lang="en-US"/>
        </a:p>
      </dgm:t>
    </dgm:pt>
    <dgm:pt modelId="{9D16BB83-1CAD-4FC6-BF7F-6D51425B0141}" type="pres">
      <dgm:prSet presAssocID="{B28A61CE-0C0B-4679-B8CB-C8238FD94354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C048CF7B-7BFC-40A4-A3C9-DCF3A0F0866A}" type="pres">
      <dgm:prSet presAssocID="{B976B0A9-AF65-435C-A116-587D1015B18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F33187-77E0-498C-BAC9-071B0125C98D}" type="pres">
      <dgm:prSet presAssocID="{06DBB483-9888-4E20-8238-0C52CB8CB152}" presName="sibTrans" presStyleLbl="sibTrans2D1" presStyleIdx="7" presStyleCnt="8"/>
      <dgm:spPr/>
      <dgm:t>
        <a:bodyPr/>
        <a:lstStyle/>
        <a:p>
          <a:endParaRPr lang="en-US"/>
        </a:p>
      </dgm:t>
    </dgm:pt>
    <dgm:pt modelId="{39020D07-73A7-4F2C-A95D-F71DD0A39F63}" type="pres">
      <dgm:prSet presAssocID="{06DBB483-9888-4E20-8238-0C52CB8CB152}" presName="connectorText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C85F79FD-2892-4027-B60A-E4B7865A379B}" type="presOf" srcId="{06DBB483-9888-4E20-8238-0C52CB8CB152}" destId="{39020D07-73A7-4F2C-A95D-F71DD0A39F63}" srcOrd="1" destOrd="0" presId="urn:microsoft.com/office/officeart/2005/8/layout/cycle2"/>
    <dgm:cxn modelId="{AD5F013B-8E2A-4BAA-81D1-2945DBA0ED28}" type="presOf" srcId="{1AD9D05E-A842-4CA7-8A37-D43BF3BB2D18}" destId="{9F3F1FE9-6E41-4587-8A72-43E6B0D28BA6}" srcOrd="0" destOrd="0" presId="urn:microsoft.com/office/officeart/2005/8/layout/cycle2"/>
    <dgm:cxn modelId="{452EEA75-8DB9-48C6-B549-56530431BF1A}" type="presOf" srcId="{466A1C4E-9039-40B1-960F-3EB25EC048AD}" destId="{7294F60F-D9FE-46A5-ABAE-1A279122D501}" srcOrd="1" destOrd="0" presId="urn:microsoft.com/office/officeart/2005/8/layout/cycle2"/>
    <dgm:cxn modelId="{0D66C48F-E2B2-4DB2-AEE0-033B7140B9B5}" srcId="{6505E1BA-DF81-4A4E-AFEC-16AFD1CFE370}" destId="{1AD9D05E-A842-4CA7-8A37-D43BF3BB2D18}" srcOrd="5" destOrd="0" parTransId="{D7DBDA4C-971B-4511-ADDF-3EEB2FA0A5C3}" sibTransId="{4A242426-5D22-4B52-AD7C-B696080E61AC}"/>
    <dgm:cxn modelId="{8099BF80-45CB-4C56-A384-7F507A57C0CD}" type="presOf" srcId="{B976B0A9-AF65-435C-A116-587D1015B185}" destId="{C048CF7B-7BFC-40A4-A3C9-DCF3A0F0866A}" srcOrd="0" destOrd="0" presId="urn:microsoft.com/office/officeart/2005/8/layout/cycle2"/>
    <dgm:cxn modelId="{7237CF1C-2A9C-448E-AF90-4BDF7E9E0DA7}" type="presOf" srcId="{B28A61CE-0C0B-4679-B8CB-C8238FD94354}" destId="{05B4FFE8-2608-449B-B8E3-922B63EFA6D3}" srcOrd="0" destOrd="0" presId="urn:microsoft.com/office/officeart/2005/8/layout/cycle2"/>
    <dgm:cxn modelId="{F54E793F-6CB9-4381-88F2-4E853F64192D}" type="presOf" srcId="{81FB9E3A-60AF-4AEA-999F-576F47039594}" destId="{13E25FB6-26D2-496A-B052-241EEC439A9C}" srcOrd="0" destOrd="0" presId="urn:microsoft.com/office/officeart/2005/8/layout/cycle2"/>
    <dgm:cxn modelId="{35AE31D1-BC4B-41A9-B4A0-8EC6BFD3A356}" srcId="{6505E1BA-DF81-4A4E-AFEC-16AFD1CFE370}" destId="{B976B0A9-AF65-435C-A116-587D1015B185}" srcOrd="7" destOrd="0" parTransId="{86EDE707-C726-4BA5-92CB-29D9E1429791}" sibTransId="{06DBB483-9888-4E20-8238-0C52CB8CB152}"/>
    <dgm:cxn modelId="{DAD5FD7C-2153-4218-BBC5-0AA8D3FAD555}" type="presOf" srcId="{77D243DC-CB57-46C8-8575-BB57A0CDFFF4}" destId="{E65021BA-383D-42C5-8929-B728BF2C7F58}" srcOrd="0" destOrd="0" presId="urn:microsoft.com/office/officeart/2005/8/layout/cycle2"/>
    <dgm:cxn modelId="{0873EB4B-1E1C-472F-922F-34EF9BD3E49B}" type="presOf" srcId="{B28A61CE-0C0B-4679-B8CB-C8238FD94354}" destId="{9D16BB83-1CAD-4FC6-BF7F-6D51425B0141}" srcOrd="1" destOrd="0" presId="urn:microsoft.com/office/officeart/2005/8/layout/cycle2"/>
    <dgm:cxn modelId="{7FB459CF-5DD2-471C-B3C6-9898874FB5B6}" type="presOf" srcId="{F2E967D7-51D3-4A0D-8728-E97A5BC0A90E}" destId="{AE59CEA7-7948-45D6-AE28-1B83D6AC80B2}" srcOrd="0" destOrd="0" presId="urn:microsoft.com/office/officeart/2005/8/layout/cycle2"/>
    <dgm:cxn modelId="{DEFE4372-9DBB-4245-A006-33B144E1EA54}" type="presOf" srcId="{551C2898-6862-4411-9B0D-90AC0347A502}" destId="{1650FDEA-E4D5-4C2A-8480-57BD09A15F78}" srcOrd="1" destOrd="0" presId="urn:microsoft.com/office/officeart/2005/8/layout/cycle2"/>
    <dgm:cxn modelId="{B9C8B9EB-9E8A-4CE5-AB80-F234B313FA91}" type="presOf" srcId="{2E03D217-8176-4FD7-8E0A-D0E2871733A7}" destId="{920FF218-BB97-44BC-BA58-DB506F83C3E1}" srcOrd="0" destOrd="0" presId="urn:microsoft.com/office/officeart/2005/8/layout/cycle2"/>
    <dgm:cxn modelId="{352ECE10-89D6-4F7D-B5EE-F52B0A384440}" type="presOf" srcId="{4A242426-5D22-4B52-AD7C-B696080E61AC}" destId="{64664E14-EDE0-4B98-8B03-92F87FC8F363}" srcOrd="0" destOrd="0" presId="urn:microsoft.com/office/officeart/2005/8/layout/cycle2"/>
    <dgm:cxn modelId="{4819B70A-357C-4B26-B0F1-E6E1EBAB9F85}" type="presOf" srcId="{466A1C4E-9039-40B1-960F-3EB25EC048AD}" destId="{E9F19026-C312-4537-BCC4-1FED4E4AD276}" srcOrd="0" destOrd="0" presId="urn:microsoft.com/office/officeart/2005/8/layout/cycle2"/>
    <dgm:cxn modelId="{8BB6FBEB-CD4F-4B91-A850-9E115EE9E7A3}" type="presOf" srcId="{74756E24-1C56-40BB-917F-97FAE34D6A53}" destId="{FE4649FC-FF56-44D5-AEA9-5B6A5889A6DB}" srcOrd="0" destOrd="0" presId="urn:microsoft.com/office/officeart/2005/8/layout/cycle2"/>
    <dgm:cxn modelId="{BFA09185-4249-4E46-AA8D-0111B1E8A077}" srcId="{6505E1BA-DF81-4A4E-AFEC-16AFD1CFE370}" destId="{C2A06697-FE67-4B3C-B1B4-C9C9D492BCF9}" srcOrd="4" destOrd="0" parTransId="{7F2CDE50-EE70-40BA-B1CD-F6834FC47ABA}" sibTransId="{551C2898-6862-4411-9B0D-90AC0347A502}"/>
    <dgm:cxn modelId="{0786EACF-3E6B-442E-8352-EB62D141A7F6}" type="presOf" srcId="{DD4339F6-4C91-4855-9A46-814A71EF800E}" destId="{CC29FC93-6D52-4627-99F6-36C34B8AF7A2}" srcOrd="1" destOrd="0" presId="urn:microsoft.com/office/officeart/2005/8/layout/cycle2"/>
    <dgm:cxn modelId="{16433211-6BDA-473B-8F6E-A71F2FF39010}" srcId="{6505E1BA-DF81-4A4E-AFEC-16AFD1CFE370}" destId="{81FB9E3A-60AF-4AEA-999F-576F47039594}" srcOrd="2" destOrd="0" parTransId="{63896EC2-7A29-449C-83D4-429774435A01}" sibTransId="{74756E24-1C56-40BB-917F-97FAE34D6A53}"/>
    <dgm:cxn modelId="{A97A4654-9658-429B-950F-CC16612739F5}" srcId="{6505E1BA-DF81-4A4E-AFEC-16AFD1CFE370}" destId="{2E03D217-8176-4FD7-8E0A-D0E2871733A7}" srcOrd="6" destOrd="0" parTransId="{6C49B46A-3C6C-492F-8502-126ADBA5C8F5}" sibTransId="{B28A61CE-0C0B-4679-B8CB-C8238FD94354}"/>
    <dgm:cxn modelId="{BF8966E6-B33C-45A3-9F81-347AC414B6D4}" type="presOf" srcId="{6505E1BA-DF81-4A4E-AFEC-16AFD1CFE370}" destId="{E2AFF16E-CB07-4C9F-988E-7F65C11505E8}" srcOrd="0" destOrd="0" presId="urn:microsoft.com/office/officeart/2005/8/layout/cycle2"/>
    <dgm:cxn modelId="{B44A2C0D-01BC-44FE-8CEB-F6A732E680C5}" type="presOf" srcId="{CBEE9518-8C53-42C3-A2FE-3A68CFC6C2DF}" destId="{5ADEBB98-1C4D-4D4E-8C76-DB40C461F9EF}" srcOrd="0" destOrd="0" presId="urn:microsoft.com/office/officeart/2005/8/layout/cycle2"/>
    <dgm:cxn modelId="{1EE8B4EB-AF6A-4CB5-92E7-39D8067F60CE}" type="presOf" srcId="{4A242426-5D22-4B52-AD7C-B696080E61AC}" destId="{70D69485-005F-4247-9912-4580E9FE7BBD}" srcOrd="1" destOrd="0" presId="urn:microsoft.com/office/officeart/2005/8/layout/cycle2"/>
    <dgm:cxn modelId="{7D3CDC82-31F1-4802-A2E8-6C756F86187C}" type="presOf" srcId="{74756E24-1C56-40BB-917F-97FAE34D6A53}" destId="{CEF8E770-FF36-4BC5-B71D-ED68A79D6CEB}" srcOrd="1" destOrd="0" presId="urn:microsoft.com/office/officeart/2005/8/layout/cycle2"/>
    <dgm:cxn modelId="{81374399-B8A3-4BF1-AC34-02CFC4AB9AF9}" type="presOf" srcId="{DD4339F6-4C91-4855-9A46-814A71EF800E}" destId="{8E37AD15-3E4A-4D57-9435-2F378748D38C}" srcOrd="0" destOrd="0" presId="urn:microsoft.com/office/officeart/2005/8/layout/cycle2"/>
    <dgm:cxn modelId="{281532DD-ADAF-4444-B3E0-B610AF6ABF3A}" srcId="{6505E1BA-DF81-4A4E-AFEC-16AFD1CFE370}" destId="{F2E967D7-51D3-4A0D-8728-E97A5BC0A90E}" srcOrd="3" destOrd="0" parTransId="{FE5835A3-A3AB-411D-AA22-B090F36BB84F}" sibTransId="{DD4339F6-4C91-4855-9A46-814A71EF800E}"/>
    <dgm:cxn modelId="{ADF80543-2E71-40D7-8EAF-A8293E983E52}" type="presOf" srcId="{CBEE9518-8C53-42C3-A2FE-3A68CFC6C2DF}" destId="{0FD2F22F-110C-4D8A-9AB5-73611C8EC351}" srcOrd="1" destOrd="0" presId="urn:microsoft.com/office/officeart/2005/8/layout/cycle2"/>
    <dgm:cxn modelId="{84DF5531-9374-4766-B8C8-22085B02540C}" srcId="{6505E1BA-DF81-4A4E-AFEC-16AFD1CFE370}" destId="{8C7F9A12-3DC6-4C3D-8885-61FFAEB1DEFF}" srcOrd="0" destOrd="0" parTransId="{B332D4BA-6316-4FF7-BBB2-F8AAB3CB611C}" sibTransId="{CBEE9518-8C53-42C3-A2FE-3A68CFC6C2DF}"/>
    <dgm:cxn modelId="{840BE58A-F062-416D-A210-A34DDE1F24C8}" type="presOf" srcId="{8C7F9A12-3DC6-4C3D-8885-61FFAEB1DEFF}" destId="{BC0D8BB7-5EBF-4CC7-88F7-C24DF10E34A7}" srcOrd="0" destOrd="0" presId="urn:microsoft.com/office/officeart/2005/8/layout/cycle2"/>
    <dgm:cxn modelId="{1827BEA5-B8EC-437C-91D4-2192E7A2542F}" srcId="{6505E1BA-DF81-4A4E-AFEC-16AFD1CFE370}" destId="{77D243DC-CB57-46C8-8575-BB57A0CDFFF4}" srcOrd="1" destOrd="0" parTransId="{8B80FCAF-3C09-4F69-83C3-C21DB784C67E}" sibTransId="{466A1C4E-9039-40B1-960F-3EB25EC048AD}"/>
    <dgm:cxn modelId="{0313E1B1-7562-4912-AE7F-476E67216AAE}" type="presOf" srcId="{C2A06697-FE67-4B3C-B1B4-C9C9D492BCF9}" destId="{0D415576-7705-4334-9E13-FA5457C1334F}" srcOrd="0" destOrd="0" presId="urn:microsoft.com/office/officeart/2005/8/layout/cycle2"/>
    <dgm:cxn modelId="{25CDCD27-004F-4DBB-B812-76C6EC87F31C}" type="presOf" srcId="{06DBB483-9888-4E20-8238-0C52CB8CB152}" destId="{19F33187-77E0-498C-BAC9-071B0125C98D}" srcOrd="0" destOrd="0" presId="urn:microsoft.com/office/officeart/2005/8/layout/cycle2"/>
    <dgm:cxn modelId="{90038EB3-D399-4DE2-B84E-105167895638}" type="presOf" srcId="{551C2898-6862-4411-9B0D-90AC0347A502}" destId="{624BF80E-D4F4-46ED-9511-782FE298B0A0}" srcOrd="0" destOrd="0" presId="urn:microsoft.com/office/officeart/2005/8/layout/cycle2"/>
    <dgm:cxn modelId="{788FAB9C-5FE6-4AA9-9F6F-114795D805F2}" type="presParOf" srcId="{E2AFF16E-CB07-4C9F-988E-7F65C11505E8}" destId="{BC0D8BB7-5EBF-4CC7-88F7-C24DF10E34A7}" srcOrd="0" destOrd="0" presId="urn:microsoft.com/office/officeart/2005/8/layout/cycle2"/>
    <dgm:cxn modelId="{582ACA91-9B42-46D7-91FE-5EB20E58B3D0}" type="presParOf" srcId="{E2AFF16E-CB07-4C9F-988E-7F65C11505E8}" destId="{5ADEBB98-1C4D-4D4E-8C76-DB40C461F9EF}" srcOrd="1" destOrd="0" presId="urn:microsoft.com/office/officeart/2005/8/layout/cycle2"/>
    <dgm:cxn modelId="{A021EB96-934E-41DB-91A3-AEABCB536709}" type="presParOf" srcId="{5ADEBB98-1C4D-4D4E-8C76-DB40C461F9EF}" destId="{0FD2F22F-110C-4D8A-9AB5-73611C8EC351}" srcOrd="0" destOrd="0" presId="urn:microsoft.com/office/officeart/2005/8/layout/cycle2"/>
    <dgm:cxn modelId="{D788920E-B963-4DE9-9F8D-5F28E68BDFC8}" type="presParOf" srcId="{E2AFF16E-CB07-4C9F-988E-7F65C11505E8}" destId="{E65021BA-383D-42C5-8929-B728BF2C7F58}" srcOrd="2" destOrd="0" presId="urn:microsoft.com/office/officeart/2005/8/layout/cycle2"/>
    <dgm:cxn modelId="{74E3AF71-4A10-493C-BDF0-B17FE6CB43F0}" type="presParOf" srcId="{E2AFF16E-CB07-4C9F-988E-7F65C11505E8}" destId="{E9F19026-C312-4537-BCC4-1FED4E4AD276}" srcOrd="3" destOrd="0" presId="urn:microsoft.com/office/officeart/2005/8/layout/cycle2"/>
    <dgm:cxn modelId="{CAF95E49-E3A2-4E5D-92E0-60B1A5A4E7A5}" type="presParOf" srcId="{E9F19026-C312-4537-BCC4-1FED4E4AD276}" destId="{7294F60F-D9FE-46A5-ABAE-1A279122D501}" srcOrd="0" destOrd="0" presId="urn:microsoft.com/office/officeart/2005/8/layout/cycle2"/>
    <dgm:cxn modelId="{3A08A7F1-B8B6-4A4C-B1ED-208596406872}" type="presParOf" srcId="{E2AFF16E-CB07-4C9F-988E-7F65C11505E8}" destId="{13E25FB6-26D2-496A-B052-241EEC439A9C}" srcOrd="4" destOrd="0" presId="urn:microsoft.com/office/officeart/2005/8/layout/cycle2"/>
    <dgm:cxn modelId="{1A32F930-3BE1-4924-A5C9-DFF810E49599}" type="presParOf" srcId="{E2AFF16E-CB07-4C9F-988E-7F65C11505E8}" destId="{FE4649FC-FF56-44D5-AEA9-5B6A5889A6DB}" srcOrd="5" destOrd="0" presId="urn:microsoft.com/office/officeart/2005/8/layout/cycle2"/>
    <dgm:cxn modelId="{31669AF3-539E-49CF-9822-DE952464C3B1}" type="presParOf" srcId="{FE4649FC-FF56-44D5-AEA9-5B6A5889A6DB}" destId="{CEF8E770-FF36-4BC5-B71D-ED68A79D6CEB}" srcOrd="0" destOrd="0" presId="urn:microsoft.com/office/officeart/2005/8/layout/cycle2"/>
    <dgm:cxn modelId="{6DA11595-3D34-4F01-BBF2-2231D681A9BF}" type="presParOf" srcId="{E2AFF16E-CB07-4C9F-988E-7F65C11505E8}" destId="{AE59CEA7-7948-45D6-AE28-1B83D6AC80B2}" srcOrd="6" destOrd="0" presId="urn:microsoft.com/office/officeart/2005/8/layout/cycle2"/>
    <dgm:cxn modelId="{E60C6EC1-C36C-4102-A51D-7DD55F746CB4}" type="presParOf" srcId="{E2AFF16E-CB07-4C9F-988E-7F65C11505E8}" destId="{8E37AD15-3E4A-4D57-9435-2F378748D38C}" srcOrd="7" destOrd="0" presId="urn:microsoft.com/office/officeart/2005/8/layout/cycle2"/>
    <dgm:cxn modelId="{02646344-F84B-40A9-9EA5-04C65CC3852D}" type="presParOf" srcId="{8E37AD15-3E4A-4D57-9435-2F378748D38C}" destId="{CC29FC93-6D52-4627-99F6-36C34B8AF7A2}" srcOrd="0" destOrd="0" presId="urn:microsoft.com/office/officeart/2005/8/layout/cycle2"/>
    <dgm:cxn modelId="{C697C5F7-FBC5-4900-8B3E-4BB97F76AA41}" type="presParOf" srcId="{E2AFF16E-CB07-4C9F-988E-7F65C11505E8}" destId="{0D415576-7705-4334-9E13-FA5457C1334F}" srcOrd="8" destOrd="0" presId="urn:microsoft.com/office/officeart/2005/8/layout/cycle2"/>
    <dgm:cxn modelId="{CED74296-3CCE-47C8-A48C-7A237FD23149}" type="presParOf" srcId="{E2AFF16E-CB07-4C9F-988E-7F65C11505E8}" destId="{624BF80E-D4F4-46ED-9511-782FE298B0A0}" srcOrd="9" destOrd="0" presId="urn:microsoft.com/office/officeart/2005/8/layout/cycle2"/>
    <dgm:cxn modelId="{B0358163-E443-4676-96B4-4138B1FA809A}" type="presParOf" srcId="{624BF80E-D4F4-46ED-9511-782FE298B0A0}" destId="{1650FDEA-E4D5-4C2A-8480-57BD09A15F78}" srcOrd="0" destOrd="0" presId="urn:microsoft.com/office/officeart/2005/8/layout/cycle2"/>
    <dgm:cxn modelId="{6DACA83B-F61B-489D-96D2-374F7F9D9BDC}" type="presParOf" srcId="{E2AFF16E-CB07-4C9F-988E-7F65C11505E8}" destId="{9F3F1FE9-6E41-4587-8A72-43E6B0D28BA6}" srcOrd="10" destOrd="0" presId="urn:microsoft.com/office/officeart/2005/8/layout/cycle2"/>
    <dgm:cxn modelId="{2E2619C9-3678-463D-B1C9-F4F8C6D9F462}" type="presParOf" srcId="{E2AFF16E-CB07-4C9F-988E-7F65C11505E8}" destId="{64664E14-EDE0-4B98-8B03-92F87FC8F363}" srcOrd="11" destOrd="0" presId="urn:microsoft.com/office/officeart/2005/8/layout/cycle2"/>
    <dgm:cxn modelId="{4C777F7F-641C-465F-96C4-2354478279F6}" type="presParOf" srcId="{64664E14-EDE0-4B98-8B03-92F87FC8F363}" destId="{70D69485-005F-4247-9912-4580E9FE7BBD}" srcOrd="0" destOrd="0" presId="urn:microsoft.com/office/officeart/2005/8/layout/cycle2"/>
    <dgm:cxn modelId="{733F1775-02DB-4ACC-9051-AD8ABAA9A510}" type="presParOf" srcId="{E2AFF16E-CB07-4C9F-988E-7F65C11505E8}" destId="{920FF218-BB97-44BC-BA58-DB506F83C3E1}" srcOrd="12" destOrd="0" presId="urn:microsoft.com/office/officeart/2005/8/layout/cycle2"/>
    <dgm:cxn modelId="{89F02B1F-343F-4EFC-BCBC-8E694579D7AD}" type="presParOf" srcId="{E2AFF16E-CB07-4C9F-988E-7F65C11505E8}" destId="{05B4FFE8-2608-449B-B8E3-922B63EFA6D3}" srcOrd="13" destOrd="0" presId="urn:microsoft.com/office/officeart/2005/8/layout/cycle2"/>
    <dgm:cxn modelId="{06957EE9-F753-4AEF-BD24-D5C6E1B91119}" type="presParOf" srcId="{05B4FFE8-2608-449B-B8E3-922B63EFA6D3}" destId="{9D16BB83-1CAD-4FC6-BF7F-6D51425B0141}" srcOrd="0" destOrd="0" presId="urn:microsoft.com/office/officeart/2005/8/layout/cycle2"/>
    <dgm:cxn modelId="{B97BCB28-F8EF-4DAE-A0B3-1DBFDB2B401C}" type="presParOf" srcId="{E2AFF16E-CB07-4C9F-988E-7F65C11505E8}" destId="{C048CF7B-7BFC-40A4-A3C9-DCF3A0F0866A}" srcOrd="14" destOrd="0" presId="urn:microsoft.com/office/officeart/2005/8/layout/cycle2"/>
    <dgm:cxn modelId="{66EE93CE-F763-41DE-9AE0-E36E3651D6D4}" type="presParOf" srcId="{E2AFF16E-CB07-4C9F-988E-7F65C11505E8}" destId="{19F33187-77E0-498C-BAC9-071B0125C98D}" srcOrd="15" destOrd="0" presId="urn:microsoft.com/office/officeart/2005/8/layout/cycle2"/>
    <dgm:cxn modelId="{2BDB0419-EB74-4FE5-9F1A-5DCC2B3F98FD}" type="presParOf" srcId="{19F33187-77E0-498C-BAC9-071B0125C98D}" destId="{39020D07-73A7-4F2C-A95D-F71DD0A39F63}" srcOrd="0" destOrd="0" presId="urn:microsoft.com/office/officeart/2005/8/layout/cycle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6CFC74-B49B-4572-A6BB-68E590D14C72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187D27-BA9A-49C3-BB2D-AD04DCCB1BBD}">
      <dgm:prSet phldrT="[Text]"/>
      <dgm:spPr/>
      <dgm:t>
        <a:bodyPr/>
        <a:lstStyle/>
        <a:p>
          <a:endParaRPr lang="bn-BD" dirty="0" smtClean="0"/>
        </a:p>
        <a:p>
          <a:endParaRPr lang="en-US" dirty="0"/>
        </a:p>
      </dgm:t>
    </dgm:pt>
    <dgm:pt modelId="{37EEA58F-E40F-4ADC-8275-DFB8B23D3D3D}" type="parTrans" cxnId="{972E2446-4F70-42C2-BDC1-D8FBBBC2A14D}">
      <dgm:prSet/>
      <dgm:spPr/>
      <dgm:t>
        <a:bodyPr/>
        <a:lstStyle/>
        <a:p>
          <a:endParaRPr lang="en-US"/>
        </a:p>
      </dgm:t>
    </dgm:pt>
    <dgm:pt modelId="{DB544604-0221-4AB8-94C5-B1FACA2BB835}" type="sibTrans" cxnId="{972E2446-4F70-42C2-BDC1-D8FBBBC2A14D}">
      <dgm:prSet/>
      <dgm:spPr/>
      <dgm:t>
        <a:bodyPr/>
        <a:lstStyle/>
        <a:p>
          <a:endParaRPr lang="en-US"/>
        </a:p>
      </dgm:t>
    </dgm:pt>
    <dgm:pt modelId="{BFFE6E20-1405-4056-912C-29D3CA6CE4E2}">
      <dgm:prSet phldrT="[Text]"/>
      <dgm:spPr/>
      <dgm:t>
        <a:bodyPr/>
        <a:lstStyle/>
        <a:p>
          <a:endParaRPr lang="bn-BD" dirty="0" smtClean="0"/>
        </a:p>
        <a:p>
          <a:endParaRPr lang="en-US" dirty="0"/>
        </a:p>
      </dgm:t>
    </dgm:pt>
    <dgm:pt modelId="{433772EB-BF52-4D61-A733-53D8B7B73083}" type="parTrans" cxnId="{602FFC23-AC87-427C-9A49-57EAC6FCC3C6}">
      <dgm:prSet/>
      <dgm:spPr/>
      <dgm:t>
        <a:bodyPr/>
        <a:lstStyle/>
        <a:p>
          <a:endParaRPr lang="en-US"/>
        </a:p>
      </dgm:t>
    </dgm:pt>
    <dgm:pt modelId="{37996D20-D178-4887-BBC8-A31DA1468A36}" type="sibTrans" cxnId="{602FFC23-AC87-427C-9A49-57EAC6FCC3C6}">
      <dgm:prSet/>
      <dgm:spPr/>
      <dgm:t>
        <a:bodyPr/>
        <a:lstStyle/>
        <a:p>
          <a:endParaRPr lang="en-US"/>
        </a:p>
      </dgm:t>
    </dgm:pt>
    <dgm:pt modelId="{20FB0E66-A9A9-4487-898C-49D680A8A136}">
      <dgm:prSet phldrT="[Text]"/>
      <dgm:spPr/>
      <dgm:t>
        <a:bodyPr/>
        <a:lstStyle/>
        <a:p>
          <a:endParaRPr lang="bn-BD" dirty="0" smtClean="0"/>
        </a:p>
        <a:p>
          <a:endParaRPr lang="en-US" dirty="0"/>
        </a:p>
      </dgm:t>
    </dgm:pt>
    <dgm:pt modelId="{B40CA0AE-92DD-4425-9D9E-182D4C487852}" type="parTrans" cxnId="{95DC9BB2-5929-449D-85DB-B84FB0322AF9}">
      <dgm:prSet/>
      <dgm:spPr/>
      <dgm:t>
        <a:bodyPr/>
        <a:lstStyle/>
        <a:p>
          <a:endParaRPr lang="en-US"/>
        </a:p>
      </dgm:t>
    </dgm:pt>
    <dgm:pt modelId="{18868FB7-BFC2-4C07-AFCE-E822FB79F9E2}" type="sibTrans" cxnId="{95DC9BB2-5929-449D-85DB-B84FB0322AF9}">
      <dgm:prSet/>
      <dgm:spPr/>
      <dgm:t>
        <a:bodyPr/>
        <a:lstStyle/>
        <a:p>
          <a:endParaRPr lang="en-US"/>
        </a:p>
      </dgm:t>
    </dgm:pt>
    <dgm:pt modelId="{2CBEBEC3-2C85-4A0A-823E-2E2545935B07}">
      <dgm:prSet phldrT="[Text]"/>
      <dgm:spPr/>
      <dgm:t>
        <a:bodyPr/>
        <a:lstStyle/>
        <a:p>
          <a:endParaRPr lang="bn-BD" dirty="0" smtClean="0"/>
        </a:p>
        <a:p>
          <a:endParaRPr lang="en-US" dirty="0"/>
        </a:p>
      </dgm:t>
    </dgm:pt>
    <dgm:pt modelId="{68D3AF5A-902B-4CF7-B8E7-74387A4A0C3E}" type="parTrans" cxnId="{8F1A6583-78CB-46D9-93AB-D5B5DE62CE6F}">
      <dgm:prSet/>
      <dgm:spPr/>
      <dgm:t>
        <a:bodyPr/>
        <a:lstStyle/>
        <a:p>
          <a:endParaRPr lang="en-US"/>
        </a:p>
      </dgm:t>
    </dgm:pt>
    <dgm:pt modelId="{2AA533B3-3936-4BE5-A0B6-DB70AFCC0546}" type="sibTrans" cxnId="{8F1A6583-78CB-46D9-93AB-D5B5DE62CE6F}">
      <dgm:prSet/>
      <dgm:spPr/>
      <dgm:t>
        <a:bodyPr/>
        <a:lstStyle/>
        <a:p>
          <a:endParaRPr lang="en-US"/>
        </a:p>
      </dgm:t>
    </dgm:pt>
    <dgm:pt modelId="{EDA7E29A-1B4C-4C73-9FA0-11ADFE9AB530}">
      <dgm:prSet phldrT="[Text]"/>
      <dgm:spPr/>
      <dgm:t>
        <a:bodyPr/>
        <a:lstStyle/>
        <a:p>
          <a:endParaRPr lang="bn-BD" dirty="0" smtClean="0"/>
        </a:p>
        <a:p>
          <a:endParaRPr lang="en-US" dirty="0"/>
        </a:p>
      </dgm:t>
    </dgm:pt>
    <dgm:pt modelId="{220BF0B0-D2D9-4DD4-BACA-FEAFDBF9CCD5}" type="parTrans" cxnId="{C5491756-DDEE-4907-BC0E-4A976698CD1F}">
      <dgm:prSet/>
      <dgm:spPr/>
      <dgm:t>
        <a:bodyPr/>
        <a:lstStyle/>
        <a:p>
          <a:endParaRPr lang="en-US"/>
        </a:p>
      </dgm:t>
    </dgm:pt>
    <dgm:pt modelId="{382C6F9A-4DE9-41BC-9EDD-4C82D41FA50B}" type="sibTrans" cxnId="{C5491756-DDEE-4907-BC0E-4A976698CD1F}">
      <dgm:prSet/>
      <dgm:spPr/>
      <dgm:t>
        <a:bodyPr/>
        <a:lstStyle/>
        <a:p>
          <a:endParaRPr lang="en-US"/>
        </a:p>
      </dgm:t>
    </dgm:pt>
    <dgm:pt modelId="{69297D61-3F68-4943-BEB2-EFF0DC17F183}">
      <dgm:prSet/>
      <dgm:spPr/>
      <dgm:t>
        <a:bodyPr/>
        <a:lstStyle/>
        <a:p>
          <a:endParaRPr lang="en-US"/>
        </a:p>
      </dgm:t>
    </dgm:pt>
    <dgm:pt modelId="{66285A4A-D02D-41CB-831D-A20A8B0A68C2}" type="parTrans" cxnId="{36DED61F-9AE1-493E-BD66-D69A0A68B195}">
      <dgm:prSet/>
      <dgm:spPr/>
      <dgm:t>
        <a:bodyPr/>
        <a:lstStyle/>
        <a:p>
          <a:endParaRPr lang="en-US"/>
        </a:p>
      </dgm:t>
    </dgm:pt>
    <dgm:pt modelId="{22531949-5E7E-45BE-B543-196F85B3DE69}" type="sibTrans" cxnId="{36DED61F-9AE1-493E-BD66-D69A0A68B195}">
      <dgm:prSet/>
      <dgm:spPr/>
      <dgm:t>
        <a:bodyPr/>
        <a:lstStyle/>
        <a:p>
          <a:endParaRPr lang="en-US"/>
        </a:p>
      </dgm:t>
    </dgm:pt>
    <dgm:pt modelId="{9EF301F4-C77B-42CE-81D6-4BD745D96196}">
      <dgm:prSet/>
      <dgm:spPr/>
      <dgm:t>
        <a:bodyPr/>
        <a:lstStyle/>
        <a:p>
          <a:endParaRPr lang="en-US"/>
        </a:p>
      </dgm:t>
    </dgm:pt>
    <dgm:pt modelId="{EFF90525-AF63-405B-A322-CAA0CE43EED3}" type="parTrans" cxnId="{71D207C6-B241-4478-A874-FFB3923F7D1E}">
      <dgm:prSet/>
      <dgm:spPr/>
      <dgm:t>
        <a:bodyPr/>
        <a:lstStyle/>
        <a:p>
          <a:endParaRPr lang="en-US"/>
        </a:p>
      </dgm:t>
    </dgm:pt>
    <dgm:pt modelId="{14768B38-1BC5-497C-8C18-2470DB3A0EF0}" type="sibTrans" cxnId="{71D207C6-B241-4478-A874-FFB3923F7D1E}">
      <dgm:prSet/>
      <dgm:spPr/>
      <dgm:t>
        <a:bodyPr/>
        <a:lstStyle/>
        <a:p>
          <a:endParaRPr lang="en-US"/>
        </a:p>
      </dgm:t>
    </dgm:pt>
    <dgm:pt modelId="{663E5B2A-E53F-4CBA-A140-80AC8A7A2E87}">
      <dgm:prSet/>
      <dgm:spPr/>
      <dgm:t>
        <a:bodyPr/>
        <a:lstStyle/>
        <a:p>
          <a:endParaRPr lang="en-US"/>
        </a:p>
      </dgm:t>
    </dgm:pt>
    <dgm:pt modelId="{33BFCCA5-C059-4AD7-86CB-25C7A1A8E37F}" type="parTrans" cxnId="{DDDCFE37-373A-44E2-8CB2-3BEF5D4F1A4A}">
      <dgm:prSet/>
      <dgm:spPr/>
      <dgm:t>
        <a:bodyPr/>
        <a:lstStyle/>
        <a:p>
          <a:endParaRPr lang="en-US"/>
        </a:p>
      </dgm:t>
    </dgm:pt>
    <dgm:pt modelId="{A32BA552-E2B2-4CB4-801F-E81CF03B1FC0}" type="sibTrans" cxnId="{DDDCFE37-373A-44E2-8CB2-3BEF5D4F1A4A}">
      <dgm:prSet/>
      <dgm:spPr/>
      <dgm:t>
        <a:bodyPr/>
        <a:lstStyle/>
        <a:p>
          <a:endParaRPr lang="en-US"/>
        </a:p>
      </dgm:t>
    </dgm:pt>
    <dgm:pt modelId="{C6F27C21-FB4E-486B-9D2E-0B81D3CBC161}" type="pres">
      <dgm:prSet presAssocID="{4A6CFC74-B49B-4572-A6BB-68E590D14C7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165B9D-D7E8-4830-8A3E-FB584CE7F02F}" type="pres">
      <dgm:prSet presAssocID="{CB187D27-BA9A-49C3-BB2D-AD04DCCB1BBD}" presName="dummy" presStyleCnt="0"/>
      <dgm:spPr/>
    </dgm:pt>
    <dgm:pt modelId="{D659C7FD-007D-45DB-9DEC-026EC15A3063}" type="pres">
      <dgm:prSet presAssocID="{CB187D27-BA9A-49C3-BB2D-AD04DCCB1BBD}" presName="node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DCC912-BC17-4471-9367-7007AD001745}" type="pres">
      <dgm:prSet presAssocID="{DB544604-0221-4AB8-94C5-B1FACA2BB835}" presName="sibTrans" presStyleLbl="node1" presStyleIdx="0" presStyleCnt="8"/>
      <dgm:spPr/>
      <dgm:t>
        <a:bodyPr/>
        <a:lstStyle/>
        <a:p>
          <a:endParaRPr lang="en-US"/>
        </a:p>
      </dgm:t>
    </dgm:pt>
    <dgm:pt modelId="{CD1A13C4-3650-46DA-B541-C84C3EFC19F5}" type="pres">
      <dgm:prSet presAssocID="{BFFE6E20-1405-4056-912C-29D3CA6CE4E2}" presName="dummy" presStyleCnt="0"/>
      <dgm:spPr/>
    </dgm:pt>
    <dgm:pt modelId="{60A2C6DE-DAAB-4E29-9228-5130F9E3F636}" type="pres">
      <dgm:prSet presAssocID="{BFFE6E20-1405-4056-912C-29D3CA6CE4E2}" presName="node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8E9DB-9688-4E7A-9E7B-89137D2FBCE0}" type="pres">
      <dgm:prSet presAssocID="{37996D20-D178-4887-BBC8-A31DA1468A36}" presName="sibTrans" presStyleLbl="node1" presStyleIdx="1" presStyleCnt="8" custLinFactNeighborX="-2412" custLinFactNeighborY="-4957"/>
      <dgm:spPr/>
      <dgm:t>
        <a:bodyPr/>
        <a:lstStyle/>
        <a:p>
          <a:endParaRPr lang="en-US"/>
        </a:p>
      </dgm:t>
    </dgm:pt>
    <dgm:pt modelId="{76C7C979-4CB1-46DA-9801-D29F4AC835D4}" type="pres">
      <dgm:prSet presAssocID="{20FB0E66-A9A9-4487-898C-49D680A8A136}" presName="dummy" presStyleCnt="0"/>
      <dgm:spPr/>
    </dgm:pt>
    <dgm:pt modelId="{56000AFA-D453-4B7A-AA25-DA63EA4851B8}" type="pres">
      <dgm:prSet presAssocID="{20FB0E66-A9A9-4487-898C-49D680A8A136}" presName="node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BF43D-039B-4B1F-88DE-26132373251C}" type="pres">
      <dgm:prSet presAssocID="{18868FB7-BFC2-4C07-AFCE-E822FB79F9E2}" presName="sibTrans" presStyleLbl="node1" presStyleIdx="2" presStyleCnt="8" custScaleX="104210" custScaleY="108378" custLinFactNeighborX="822" custLinFactNeighborY="-7585"/>
      <dgm:spPr/>
      <dgm:t>
        <a:bodyPr/>
        <a:lstStyle/>
        <a:p>
          <a:endParaRPr lang="en-US"/>
        </a:p>
      </dgm:t>
    </dgm:pt>
    <dgm:pt modelId="{75E07739-199D-418F-80C9-8FABDE857C8F}" type="pres">
      <dgm:prSet presAssocID="{663E5B2A-E53F-4CBA-A140-80AC8A7A2E87}" presName="dummy" presStyleCnt="0"/>
      <dgm:spPr/>
    </dgm:pt>
    <dgm:pt modelId="{19C0A97F-439F-4EBF-971A-02CD872BE9AD}" type="pres">
      <dgm:prSet presAssocID="{663E5B2A-E53F-4CBA-A140-80AC8A7A2E87}" presName="node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B48355-AB16-49D2-A11D-78A6230EAAAC}" type="pres">
      <dgm:prSet presAssocID="{A32BA552-E2B2-4CB4-801F-E81CF03B1FC0}" presName="sibTrans" presStyleLbl="node1" presStyleIdx="3" presStyleCnt="8" custScaleX="170885" custLinFactNeighborX="6882" custLinFactNeighborY="-2831"/>
      <dgm:spPr/>
      <dgm:t>
        <a:bodyPr/>
        <a:lstStyle/>
        <a:p>
          <a:endParaRPr lang="en-US"/>
        </a:p>
      </dgm:t>
    </dgm:pt>
    <dgm:pt modelId="{84CE4D57-2E0E-48B4-A187-405AA656F8A1}" type="pres">
      <dgm:prSet presAssocID="{9EF301F4-C77B-42CE-81D6-4BD745D96196}" presName="dummy" presStyleCnt="0"/>
      <dgm:spPr/>
    </dgm:pt>
    <dgm:pt modelId="{0A0C20F6-87EA-45F9-9196-AC9828B8DABA}" type="pres">
      <dgm:prSet presAssocID="{9EF301F4-C77B-42CE-81D6-4BD745D96196}" presName="node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00E59F-29A9-4482-B8FE-3E0541023EFB}" type="pres">
      <dgm:prSet presAssocID="{14768B38-1BC5-497C-8C18-2470DB3A0EF0}" presName="sibTrans" presStyleLbl="node1" presStyleIdx="4" presStyleCnt="8"/>
      <dgm:spPr/>
      <dgm:t>
        <a:bodyPr/>
        <a:lstStyle/>
        <a:p>
          <a:endParaRPr lang="en-US"/>
        </a:p>
      </dgm:t>
    </dgm:pt>
    <dgm:pt modelId="{0E3284FA-9A88-45E6-8CA9-6A6A2E12E9E3}" type="pres">
      <dgm:prSet presAssocID="{69297D61-3F68-4943-BEB2-EFF0DC17F183}" presName="dummy" presStyleCnt="0"/>
      <dgm:spPr/>
    </dgm:pt>
    <dgm:pt modelId="{80808E0F-1073-44D6-8484-7A9783EC914E}" type="pres">
      <dgm:prSet presAssocID="{69297D61-3F68-4943-BEB2-EFF0DC17F183}" presName="node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CF36DE-0ED0-4C2F-8B1E-9B04D1B39783}" type="pres">
      <dgm:prSet presAssocID="{22531949-5E7E-45BE-B543-196F85B3DE69}" presName="sibTrans" presStyleLbl="node1" presStyleIdx="5" presStyleCnt="8"/>
      <dgm:spPr/>
      <dgm:t>
        <a:bodyPr/>
        <a:lstStyle/>
        <a:p>
          <a:endParaRPr lang="en-US"/>
        </a:p>
      </dgm:t>
    </dgm:pt>
    <dgm:pt modelId="{78941215-0744-4B6E-B926-A69CEACA46C3}" type="pres">
      <dgm:prSet presAssocID="{2CBEBEC3-2C85-4A0A-823E-2E2545935B07}" presName="dummy" presStyleCnt="0"/>
      <dgm:spPr/>
    </dgm:pt>
    <dgm:pt modelId="{15885709-44B6-415F-B0B6-E75EB9681D24}" type="pres">
      <dgm:prSet presAssocID="{2CBEBEC3-2C85-4A0A-823E-2E2545935B07}" presName="node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6FFE78-07B7-42E5-BC55-CCAF496B12CC}" type="pres">
      <dgm:prSet presAssocID="{2AA533B3-3936-4BE5-A0B6-DB70AFCC0546}" presName="sibTrans" presStyleLbl="node1" presStyleIdx="6" presStyleCnt="8" custLinFactNeighborX="-1907" custLinFactNeighborY="-2800"/>
      <dgm:spPr/>
      <dgm:t>
        <a:bodyPr/>
        <a:lstStyle/>
        <a:p>
          <a:endParaRPr lang="en-US"/>
        </a:p>
      </dgm:t>
    </dgm:pt>
    <dgm:pt modelId="{3499EDA4-429F-42CE-A4DB-3BB5D1E7F1D7}" type="pres">
      <dgm:prSet presAssocID="{EDA7E29A-1B4C-4C73-9FA0-11ADFE9AB530}" presName="dummy" presStyleCnt="0"/>
      <dgm:spPr/>
    </dgm:pt>
    <dgm:pt modelId="{866A0EA1-DF11-416F-9287-C335290A2B7F}" type="pres">
      <dgm:prSet presAssocID="{EDA7E29A-1B4C-4C73-9FA0-11ADFE9AB530}" presName="node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946C8D-C764-45C0-BF3B-91090B1C2908}" type="pres">
      <dgm:prSet presAssocID="{382C6F9A-4DE9-41BC-9EDD-4C82D41FA50B}" presName="sibTrans" presStyleLbl="node1" presStyleIdx="7" presStyleCnt="8"/>
      <dgm:spPr/>
      <dgm:t>
        <a:bodyPr/>
        <a:lstStyle/>
        <a:p>
          <a:endParaRPr lang="en-US"/>
        </a:p>
      </dgm:t>
    </dgm:pt>
  </dgm:ptLst>
  <dgm:cxnLst>
    <dgm:cxn modelId="{C5491756-DDEE-4907-BC0E-4A976698CD1F}" srcId="{4A6CFC74-B49B-4572-A6BB-68E590D14C72}" destId="{EDA7E29A-1B4C-4C73-9FA0-11ADFE9AB530}" srcOrd="7" destOrd="0" parTransId="{220BF0B0-D2D9-4DD4-BACA-FEAFDBF9CCD5}" sibTransId="{382C6F9A-4DE9-41BC-9EDD-4C82D41FA50B}"/>
    <dgm:cxn modelId="{382C28B0-73BE-4229-B302-CB66A3572B76}" type="presOf" srcId="{22531949-5E7E-45BE-B543-196F85B3DE69}" destId="{C4CF36DE-0ED0-4C2F-8B1E-9B04D1B39783}" srcOrd="0" destOrd="0" presId="urn:microsoft.com/office/officeart/2005/8/layout/cycle1"/>
    <dgm:cxn modelId="{18429320-1633-43D5-8845-CCC64588EA4F}" type="presOf" srcId="{69297D61-3F68-4943-BEB2-EFF0DC17F183}" destId="{80808E0F-1073-44D6-8484-7A9783EC914E}" srcOrd="0" destOrd="0" presId="urn:microsoft.com/office/officeart/2005/8/layout/cycle1"/>
    <dgm:cxn modelId="{DF1948AF-F517-4269-9132-D9A5F49A6D42}" type="presOf" srcId="{18868FB7-BFC2-4C07-AFCE-E822FB79F9E2}" destId="{E51BF43D-039B-4B1F-88DE-26132373251C}" srcOrd="0" destOrd="0" presId="urn:microsoft.com/office/officeart/2005/8/layout/cycle1"/>
    <dgm:cxn modelId="{36DED61F-9AE1-493E-BD66-D69A0A68B195}" srcId="{4A6CFC74-B49B-4572-A6BB-68E590D14C72}" destId="{69297D61-3F68-4943-BEB2-EFF0DC17F183}" srcOrd="5" destOrd="0" parTransId="{66285A4A-D02D-41CB-831D-A20A8B0A68C2}" sibTransId="{22531949-5E7E-45BE-B543-196F85B3DE69}"/>
    <dgm:cxn modelId="{B3D629FB-F2EC-4883-A15A-A5898FE726A7}" type="presOf" srcId="{382C6F9A-4DE9-41BC-9EDD-4C82D41FA50B}" destId="{E2946C8D-C764-45C0-BF3B-91090B1C2908}" srcOrd="0" destOrd="0" presId="urn:microsoft.com/office/officeart/2005/8/layout/cycle1"/>
    <dgm:cxn modelId="{871950D4-F741-492E-BDBE-EB1BD47819C1}" type="presOf" srcId="{CB187D27-BA9A-49C3-BB2D-AD04DCCB1BBD}" destId="{D659C7FD-007D-45DB-9DEC-026EC15A3063}" srcOrd="0" destOrd="0" presId="urn:microsoft.com/office/officeart/2005/8/layout/cycle1"/>
    <dgm:cxn modelId="{91519DAB-010E-42A6-9C0A-A0885165AF2C}" type="presOf" srcId="{14768B38-1BC5-497C-8C18-2470DB3A0EF0}" destId="{0100E59F-29A9-4482-B8FE-3E0541023EFB}" srcOrd="0" destOrd="0" presId="urn:microsoft.com/office/officeart/2005/8/layout/cycle1"/>
    <dgm:cxn modelId="{A8E90551-2D25-420C-90E1-20118BC58E8B}" type="presOf" srcId="{20FB0E66-A9A9-4487-898C-49D680A8A136}" destId="{56000AFA-D453-4B7A-AA25-DA63EA4851B8}" srcOrd="0" destOrd="0" presId="urn:microsoft.com/office/officeart/2005/8/layout/cycle1"/>
    <dgm:cxn modelId="{8020881D-F149-4E7C-A174-2564760C9021}" type="presOf" srcId="{9EF301F4-C77B-42CE-81D6-4BD745D96196}" destId="{0A0C20F6-87EA-45F9-9196-AC9828B8DABA}" srcOrd="0" destOrd="0" presId="urn:microsoft.com/office/officeart/2005/8/layout/cycle1"/>
    <dgm:cxn modelId="{95DC9BB2-5929-449D-85DB-B84FB0322AF9}" srcId="{4A6CFC74-B49B-4572-A6BB-68E590D14C72}" destId="{20FB0E66-A9A9-4487-898C-49D680A8A136}" srcOrd="2" destOrd="0" parTransId="{B40CA0AE-92DD-4425-9D9E-182D4C487852}" sibTransId="{18868FB7-BFC2-4C07-AFCE-E822FB79F9E2}"/>
    <dgm:cxn modelId="{71D207C6-B241-4478-A874-FFB3923F7D1E}" srcId="{4A6CFC74-B49B-4572-A6BB-68E590D14C72}" destId="{9EF301F4-C77B-42CE-81D6-4BD745D96196}" srcOrd="4" destOrd="0" parTransId="{EFF90525-AF63-405B-A322-CAA0CE43EED3}" sibTransId="{14768B38-1BC5-497C-8C18-2470DB3A0EF0}"/>
    <dgm:cxn modelId="{E5DC2E1F-A322-4789-AEA8-66E6BF9874B0}" type="presOf" srcId="{EDA7E29A-1B4C-4C73-9FA0-11ADFE9AB530}" destId="{866A0EA1-DF11-416F-9287-C335290A2B7F}" srcOrd="0" destOrd="0" presId="urn:microsoft.com/office/officeart/2005/8/layout/cycle1"/>
    <dgm:cxn modelId="{1A23E2BC-B7EF-4B27-B804-40C3A23D0129}" type="presOf" srcId="{A32BA552-E2B2-4CB4-801F-E81CF03B1FC0}" destId="{67B48355-AB16-49D2-A11D-78A6230EAAAC}" srcOrd="0" destOrd="0" presId="urn:microsoft.com/office/officeart/2005/8/layout/cycle1"/>
    <dgm:cxn modelId="{8F1A6583-78CB-46D9-93AB-D5B5DE62CE6F}" srcId="{4A6CFC74-B49B-4572-A6BB-68E590D14C72}" destId="{2CBEBEC3-2C85-4A0A-823E-2E2545935B07}" srcOrd="6" destOrd="0" parTransId="{68D3AF5A-902B-4CF7-B8E7-74387A4A0C3E}" sibTransId="{2AA533B3-3936-4BE5-A0B6-DB70AFCC0546}"/>
    <dgm:cxn modelId="{3C5C9E28-55A0-49F6-8D45-21F3B09F7AB2}" type="presOf" srcId="{4A6CFC74-B49B-4572-A6BB-68E590D14C72}" destId="{C6F27C21-FB4E-486B-9D2E-0B81D3CBC161}" srcOrd="0" destOrd="0" presId="urn:microsoft.com/office/officeart/2005/8/layout/cycle1"/>
    <dgm:cxn modelId="{DB4EB9F5-6A77-4E4B-8D34-FCD002C0DB15}" type="presOf" srcId="{BFFE6E20-1405-4056-912C-29D3CA6CE4E2}" destId="{60A2C6DE-DAAB-4E29-9228-5130F9E3F636}" srcOrd="0" destOrd="0" presId="urn:microsoft.com/office/officeart/2005/8/layout/cycle1"/>
    <dgm:cxn modelId="{602FFC23-AC87-427C-9A49-57EAC6FCC3C6}" srcId="{4A6CFC74-B49B-4572-A6BB-68E590D14C72}" destId="{BFFE6E20-1405-4056-912C-29D3CA6CE4E2}" srcOrd="1" destOrd="0" parTransId="{433772EB-BF52-4D61-A733-53D8B7B73083}" sibTransId="{37996D20-D178-4887-BBC8-A31DA1468A36}"/>
    <dgm:cxn modelId="{DDDCFE37-373A-44E2-8CB2-3BEF5D4F1A4A}" srcId="{4A6CFC74-B49B-4572-A6BB-68E590D14C72}" destId="{663E5B2A-E53F-4CBA-A140-80AC8A7A2E87}" srcOrd="3" destOrd="0" parTransId="{33BFCCA5-C059-4AD7-86CB-25C7A1A8E37F}" sibTransId="{A32BA552-E2B2-4CB4-801F-E81CF03B1FC0}"/>
    <dgm:cxn modelId="{40F53DB3-1D8B-435E-8028-6DA23D21D928}" type="presOf" srcId="{2AA533B3-3936-4BE5-A0B6-DB70AFCC0546}" destId="{EA6FFE78-07B7-42E5-BC55-CCAF496B12CC}" srcOrd="0" destOrd="0" presId="urn:microsoft.com/office/officeart/2005/8/layout/cycle1"/>
    <dgm:cxn modelId="{DAD1EA80-E9FE-43CF-975A-8C694B7BE832}" type="presOf" srcId="{37996D20-D178-4887-BBC8-A31DA1468A36}" destId="{71C8E9DB-9688-4E7A-9E7B-89137D2FBCE0}" srcOrd="0" destOrd="0" presId="urn:microsoft.com/office/officeart/2005/8/layout/cycle1"/>
    <dgm:cxn modelId="{972E2446-4F70-42C2-BDC1-D8FBBBC2A14D}" srcId="{4A6CFC74-B49B-4572-A6BB-68E590D14C72}" destId="{CB187D27-BA9A-49C3-BB2D-AD04DCCB1BBD}" srcOrd="0" destOrd="0" parTransId="{37EEA58F-E40F-4ADC-8275-DFB8B23D3D3D}" sibTransId="{DB544604-0221-4AB8-94C5-B1FACA2BB835}"/>
    <dgm:cxn modelId="{12039429-3738-4B76-B1DF-78B86B353F4D}" type="presOf" srcId="{663E5B2A-E53F-4CBA-A140-80AC8A7A2E87}" destId="{19C0A97F-439F-4EBF-971A-02CD872BE9AD}" srcOrd="0" destOrd="0" presId="urn:microsoft.com/office/officeart/2005/8/layout/cycle1"/>
    <dgm:cxn modelId="{CA4BD4A5-EF8F-4DF2-A739-05026A51FE55}" type="presOf" srcId="{DB544604-0221-4AB8-94C5-B1FACA2BB835}" destId="{8BDCC912-BC17-4471-9367-7007AD001745}" srcOrd="0" destOrd="0" presId="urn:microsoft.com/office/officeart/2005/8/layout/cycle1"/>
    <dgm:cxn modelId="{AE7EED46-71A4-45DD-B279-71805A23282A}" type="presOf" srcId="{2CBEBEC3-2C85-4A0A-823E-2E2545935B07}" destId="{15885709-44B6-415F-B0B6-E75EB9681D24}" srcOrd="0" destOrd="0" presId="urn:microsoft.com/office/officeart/2005/8/layout/cycle1"/>
    <dgm:cxn modelId="{D94CDFC7-A1DF-4C66-9515-8DFF6576BC4A}" type="presParOf" srcId="{C6F27C21-FB4E-486B-9D2E-0B81D3CBC161}" destId="{68165B9D-D7E8-4830-8A3E-FB584CE7F02F}" srcOrd="0" destOrd="0" presId="urn:microsoft.com/office/officeart/2005/8/layout/cycle1"/>
    <dgm:cxn modelId="{79B36926-EC0B-40B4-A4F6-77D9502C5C6F}" type="presParOf" srcId="{C6F27C21-FB4E-486B-9D2E-0B81D3CBC161}" destId="{D659C7FD-007D-45DB-9DEC-026EC15A3063}" srcOrd="1" destOrd="0" presId="urn:microsoft.com/office/officeart/2005/8/layout/cycle1"/>
    <dgm:cxn modelId="{CC308C41-FEA3-497E-AAED-C496FDF0C8D0}" type="presParOf" srcId="{C6F27C21-FB4E-486B-9D2E-0B81D3CBC161}" destId="{8BDCC912-BC17-4471-9367-7007AD001745}" srcOrd="2" destOrd="0" presId="urn:microsoft.com/office/officeart/2005/8/layout/cycle1"/>
    <dgm:cxn modelId="{209677CC-5254-473C-BA01-7DDCF122B6A3}" type="presParOf" srcId="{C6F27C21-FB4E-486B-9D2E-0B81D3CBC161}" destId="{CD1A13C4-3650-46DA-B541-C84C3EFC19F5}" srcOrd="3" destOrd="0" presId="urn:microsoft.com/office/officeart/2005/8/layout/cycle1"/>
    <dgm:cxn modelId="{4D25BAC7-FCAB-4F11-93F1-BCE4E11A1802}" type="presParOf" srcId="{C6F27C21-FB4E-486B-9D2E-0B81D3CBC161}" destId="{60A2C6DE-DAAB-4E29-9228-5130F9E3F636}" srcOrd="4" destOrd="0" presId="urn:microsoft.com/office/officeart/2005/8/layout/cycle1"/>
    <dgm:cxn modelId="{1840A41A-EB96-4A27-8F69-6ABCF801D263}" type="presParOf" srcId="{C6F27C21-FB4E-486B-9D2E-0B81D3CBC161}" destId="{71C8E9DB-9688-4E7A-9E7B-89137D2FBCE0}" srcOrd="5" destOrd="0" presId="urn:microsoft.com/office/officeart/2005/8/layout/cycle1"/>
    <dgm:cxn modelId="{3CF1712D-D24C-41CF-AADD-9241162BF6D2}" type="presParOf" srcId="{C6F27C21-FB4E-486B-9D2E-0B81D3CBC161}" destId="{76C7C979-4CB1-46DA-9801-D29F4AC835D4}" srcOrd="6" destOrd="0" presId="urn:microsoft.com/office/officeart/2005/8/layout/cycle1"/>
    <dgm:cxn modelId="{5D113900-86EB-41CE-BE56-250257BBAEC3}" type="presParOf" srcId="{C6F27C21-FB4E-486B-9D2E-0B81D3CBC161}" destId="{56000AFA-D453-4B7A-AA25-DA63EA4851B8}" srcOrd="7" destOrd="0" presId="urn:microsoft.com/office/officeart/2005/8/layout/cycle1"/>
    <dgm:cxn modelId="{C422AA62-0F86-44D8-B9AE-BD64ABCE29ED}" type="presParOf" srcId="{C6F27C21-FB4E-486B-9D2E-0B81D3CBC161}" destId="{E51BF43D-039B-4B1F-88DE-26132373251C}" srcOrd="8" destOrd="0" presId="urn:microsoft.com/office/officeart/2005/8/layout/cycle1"/>
    <dgm:cxn modelId="{B021768C-AD98-4402-85E3-EBB2CF158A26}" type="presParOf" srcId="{C6F27C21-FB4E-486B-9D2E-0B81D3CBC161}" destId="{75E07739-199D-418F-80C9-8FABDE857C8F}" srcOrd="9" destOrd="0" presId="urn:microsoft.com/office/officeart/2005/8/layout/cycle1"/>
    <dgm:cxn modelId="{E8DF8C9C-8DA2-44B8-9D15-9623F8BECFE2}" type="presParOf" srcId="{C6F27C21-FB4E-486B-9D2E-0B81D3CBC161}" destId="{19C0A97F-439F-4EBF-971A-02CD872BE9AD}" srcOrd="10" destOrd="0" presId="urn:microsoft.com/office/officeart/2005/8/layout/cycle1"/>
    <dgm:cxn modelId="{DB550A6A-DA95-4467-B7D7-C92A8A4E0AE7}" type="presParOf" srcId="{C6F27C21-FB4E-486B-9D2E-0B81D3CBC161}" destId="{67B48355-AB16-49D2-A11D-78A6230EAAAC}" srcOrd="11" destOrd="0" presId="urn:microsoft.com/office/officeart/2005/8/layout/cycle1"/>
    <dgm:cxn modelId="{58F80ED9-F337-40BF-B91A-E43F7066CD87}" type="presParOf" srcId="{C6F27C21-FB4E-486B-9D2E-0B81D3CBC161}" destId="{84CE4D57-2E0E-48B4-A187-405AA656F8A1}" srcOrd="12" destOrd="0" presId="urn:microsoft.com/office/officeart/2005/8/layout/cycle1"/>
    <dgm:cxn modelId="{1FDF732B-07F0-40B9-98EF-480F08CD6AA7}" type="presParOf" srcId="{C6F27C21-FB4E-486B-9D2E-0B81D3CBC161}" destId="{0A0C20F6-87EA-45F9-9196-AC9828B8DABA}" srcOrd="13" destOrd="0" presId="urn:microsoft.com/office/officeart/2005/8/layout/cycle1"/>
    <dgm:cxn modelId="{B35925F2-6D26-4C46-9540-5FB764447D74}" type="presParOf" srcId="{C6F27C21-FB4E-486B-9D2E-0B81D3CBC161}" destId="{0100E59F-29A9-4482-B8FE-3E0541023EFB}" srcOrd="14" destOrd="0" presId="urn:microsoft.com/office/officeart/2005/8/layout/cycle1"/>
    <dgm:cxn modelId="{1D4FC9B4-E549-445C-8005-19DAD291BDB9}" type="presParOf" srcId="{C6F27C21-FB4E-486B-9D2E-0B81D3CBC161}" destId="{0E3284FA-9A88-45E6-8CA9-6A6A2E12E9E3}" srcOrd="15" destOrd="0" presId="urn:microsoft.com/office/officeart/2005/8/layout/cycle1"/>
    <dgm:cxn modelId="{FF225EA5-BC6B-4E13-BF74-2F2D30BFC212}" type="presParOf" srcId="{C6F27C21-FB4E-486B-9D2E-0B81D3CBC161}" destId="{80808E0F-1073-44D6-8484-7A9783EC914E}" srcOrd="16" destOrd="0" presId="urn:microsoft.com/office/officeart/2005/8/layout/cycle1"/>
    <dgm:cxn modelId="{6CEB5179-9169-4EC4-833C-CB456633CF9E}" type="presParOf" srcId="{C6F27C21-FB4E-486B-9D2E-0B81D3CBC161}" destId="{C4CF36DE-0ED0-4C2F-8B1E-9B04D1B39783}" srcOrd="17" destOrd="0" presId="urn:microsoft.com/office/officeart/2005/8/layout/cycle1"/>
    <dgm:cxn modelId="{958F180C-8FB4-4D34-BB7A-8AEF162E35C8}" type="presParOf" srcId="{C6F27C21-FB4E-486B-9D2E-0B81D3CBC161}" destId="{78941215-0744-4B6E-B926-A69CEACA46C3}" srcOrd="18" destOrd="0" presId="urn:microsoft.com/office/officeart/2005/8/layout/cycle1"/>
    <dgm:cxn modelId="{4290F474-E3B9-40F2-8225-50F60D99C055}" type="presParOf" srcId="{C6F27C21-FB4E-486B-9D2E-0B81D3CBC161}" destId="{15885709-44B6-415F-B0B6-E75EB9681D24}" srcOrd="19" destOrd="0" presId="urn:microsoft.com/office/officeart/2005/8/layout/cycle1"/>
    <dgm:cxn modelId="{EC9EB86D-DFF8-4887-8D6E-39E5BB2143A7}" type="presParOf" srcId="{C6F27C21-FB4E-486B-9D2E-0B81D3CBC161}" destId="{EA6FFE78-07B7-42E5-BC55-CCAF496B12CC}" srcOrd="20" destOrd="0" presId="urn:microsoft.com/office/officeart/2005/8/layout/cycle1"/>
    <dgm:cxn modelId="{134675F1-EABE-4E1A-80DC-3AE8D2BA03BD}" type="presParOf" srcId="{C6F27C21-FB4E-486B-9D2E-0B81D3CBC161}" destId="{3499EDA4-429F-42CE-A4DB-3BB5D1E7F1D7}" srcOrd="21" destOrd="0" presId="urn:microsoft.com/office/officeart/2005/8/layout/cycle1"/>
    <dgm:cxn modelId="{C56F57D2-02B9-45F9-879B-D20365AD7834}" type="presParOf" srcId="{C6F27C21-FB4E-486B-9D2E-0B81D3CBC161}" destId="{866A0EA1-DF11-416F-9287-C335290A2B7F}" srcOrd="22" destOrd="0" presId="urn:microsoft.com/office/officeart/2005/8/layout/cycle1"/>
    <dgm:cxn modelId="{60597071-2FE5-4ED3-8671-2685E4EA2C9F}" type="presParOf" srcId="{C6F27C21-FB4E-486B-9D2E-0B81D3CBC161}" destId="{E2946C8D-C764-45C0-BF3B-91090B1C2908}" srcOrd="23" destOrd="0" presId="urn:microsoft.com/office/officeart/2005/8/layout/cycle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04158-9FDF-40C2-813E-1D71411B0E86}">
      <dsp:nvSpPr>
        <dsp:cNvPr id="0" name=""/>
        <dsp:cNvSpPr/>
      </dsp:nvSpPr>
      <dsp:spPr>
        <a:xfrm>
          <a:off x="5741204" y="16192"/>
          <a:ext cx="1362061" cy="1362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5741204" y="16192"/>
        <a:ext cx="1362061" cy="1362061"/>
      </dsp:txXfrm>
    </dsp:sp>
    <dsp:sp modelId="{03DF569D-2A2B-4815-9C2B-CA5F64B12FC1}">
      <dsp:nvSpPr>
        <dsp:cNvPr id="0" name=""/>
        <dsp:cNvSpPr/>
      </dsp:nvSpPr>
      <dsp:spPr>
        <a:xfrm>
          <a:off x="1575185" y="2266"/>
          <a:ext cx="6654556" cy="6654556"/>
        </a:xfrm>
        <a:prstGeom prst="circularArrow">
          <a:avLst>
            <a:gd name="adj1" fmla="val 3991"/>
            <a:gd name="adj2" fmla="val 250387"/>
            <a:gd name="adj3" fmla="val 20572767"/>
            <a:gd name="adj4" fmla="val 18983427"/>
            <a:gd name="adj5" fmla="val 465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A72FD6-EF41-4CBA-A906-D9BDFD9C4357}">
      <dsp:nvSpPr>
        <dsp:cNvPr id="0" name=""/>
        <dsp:cNvSpPr/>
      </dsp:nvSpPr>
      <dsp:spPr>
        <a:xfrm>
          <a:off x="7260975" y="2648513"/>
          <a:ext cx="1362061" cy="1362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7260975" y="2648513"/>
        <a:ext cx="1362061" cy="1362061"/>
      </dsp:txXfrm>
    </dsp:sp>
    <dsp:sp modelId="{0F3D0CEC-577C-4070-B516-02C71E2D0B53}">
      <dsp:nvSpPr>
        <dsp:cNvPr id="0" name=""/>
        <dsp:cNvSpPr/>
      </dsp:nvSpPr>
      <dsp:spPr>
        <a:xfrm>
          <a:off x="1575185" y="2266"/>
          <a:ext cx="6654556" cy="6654556"/>
        </a:xfrm>
        <a:prstGeom prst="circularArrow">
          <a:avLst>
            <a:gd name="adj1" fmla="val 3991"/>
            <a:gd name="adj2" fmla="val 250387"/>
            <a:gd name="adj3" fmla="val 2366186"/>
            <a:gd name="adj4" fmla="val 776846"/>
            <a:gd name="adj5" fmla="val 465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0EF7B8-CF21-44FB-A8A8-1EAA55465CBC}">
      <dsp:nvSpPr>
        <dsp:cNvPr id="0" name=""/>
        <dsp:cNvSpPr/>
      </dsp:nvSpPr>
      <dsp:spPr>
        <a:xfrm>
          <a:off x="5741204" y="5280834"/>
          <a:ext cx="1362061" cy="1362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/>
        </a:p>
      </dsp:txBody>
      <dsp:txXfrm>
        <a:off x="5741204" y="5280834"/>
        <a:ext cx="1362061" cy="1362061"/>
      </dsp:txXfrm>
    </dsp:sp>
    <dsp:sp modelId="{65CCE104-D3F2-4447-9547-DB07D28E334D}">
      <dsp:nvSpPr>
        <dsp:cNvPr id="0" name=""/>
        <dsp:cNvSpPr/>
      </dsp:nvSpPr>
      <dsp:spPr>
        <a:xfrm>
          <a:off x="1575185" y="2266"/>
          <a:ext cx="6654556" cy="6654556"/>
        </a:xfrm>
        <a:prstGeom prst="circularArrow">
          <a:avLst>
            <a:gd name="adj1" fmla="val 3991"/>
            <a:gd name="adj2" fmla="val 250387"/>
            <a:gd name="adj3" fmla="val 6110706"/>
            <a:gd name="adj4" fmla="val 4438907"/>
            <a:gd name="adj5" fmla="val 465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18C7B0-A48D-4B48-B5F8-25F3CB1F8DB3}">
      <dsp:nvSpPr>
        <dsp:cNvPr id="0" name=""/>
        <dsp:cNvSpPr/>
      </dsp:nvSpPr>
      <dsp:spPr>
        <a:xfrm>
          <a:off x="2701661" y="5280834"/>
          <a:ext cx="1362061" cy="1362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/>
        </a:p>
      </dsp:txBody>
      <dsp:txXfrm>
        <a:off x="2701661" y="5280834"/>
        <a:ext cx="1362061" cy="1362061"/>
      </dsp:txXfrm>
    </dsp:sp>
    <dsp:sp modelId="{CCB65241-EE77-4CC4-9102-D3AD104B2F6C}">
      <dsp:nvSpPr>
        <dsp:cNvPr id="0" name=""/>
        <dsp:cNvSpPr/>
      </dsp:nvSpPr>
      <dsp:spPr>
        <a:xfrm>
          <a:off x="1575185" y="2266"/>
          <a:ext cx="6654556" cy="6654556"/>
        </a:xfrm>
        <a:prstGeom prst="circularArrow">
          <a:avLst>
            <a:gd name="adj1" fmla="val 3991"/>
            <a:gd name="adj2" fmla="val 250387"/>
            <a:gd name="adj3" fmla="val 9772767"/>
            <a:gd name="adj4" fmla="val 8183427"/>
            <a:gd name="adj5" fmla="val 465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DBCBCF-1B8E-4C15-8413-2214238F0EF9}">
      <dsp:nvSpPr>
        <dsp:cNvPr id="0" name=""/>
        <dsp:cNvSpPr/>
      </dsp:nvSpPr>
      <dsp:spPr>
        <a:xfrm>
          <a:off x="1181890" y="2648513"/>
          <a:ext cx="1362061" cy="1362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181890" y="2648513"/>
        <a:ext cx="1362061" cy="1362061"/>
      </dsp:txXfrm>
    </dsp:sp>
    <dsp:sp modelId="{A600DB0F-3251-4335-86A8-DB9B4075AE2E}">
      <dsp:nvSpPr>
        <dsp:cNvPr id="0" name=""/>
        <dsp:cNvSpPr/>
      </dsp:nvSpPr>
      <dsp:spPr>
        <a:xfrm>
          <a:off x="1575185" y="2266"/>
          <a:ext cx="6654556" cy="6654556"/>
        </a:xfrm>
        <a:prstGeom prst="circularArrow">
          <a:avLst>
            <a:gd name="adj1" fmla="val 3991"/>
            <a:gd name="adj2" fmla="val 250387"/>
            <a:gd name="adj3" fmla="val 13166186"/>
            <a:gd name="adj4" fmla="val 11576846"/>
            <a:gd name="adj5" fmla="val 465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3CEE91-1AE1-4298-A51D-AC729A20D17D}">
      <dsp:nvSpPr>
        <dsp:cNvPr id="0" name=""/>
        <dsp:cNvSpPr/>
      </dsp:nvSpPr>
      <dsp:spPr>
        <a:xfrm>
          <a:off x="2701661" y="16192"/>
          <a:ext cx="1362061" cy="1362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701661" y="16192"/>
        <a:ext cx="1362061" cy="1362061"/>
      </dsp:txXfrm>
    </dsp:sp>
    <dsp:sp modelId="{B074135B-05F0-48E2-A182-E149B29D3356}">
      <dsp:nvSpPr>
        <dsp:cNvPr id="0" name=""/>
        <dsp:cNvSpPr/>
      </dsp:nvSpPr>
      <dsp:spPr>
        <a:xfrm>
          <a:off x="1575185" y="2266"/>
          <a:ext cx="6654556" cy="6654556"/>
        </a:xfrm>
        <a:prstGeom prst="circularArrow">
          <a:avLst>
            <a:gd name="adj1" fmla="val 3991"/>
            <a:gd name="adj2" fmla="val 250387"/>
            <a:gd name="adj3" fmla="val 16910706"/>
            <a:gd name="adj4" fmla="val 15238907"/>
            <a:gd name="adj5" fmla="val 465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98486-38FA-44EA-AF0D-57DEE795769C}">
      <dsp:nvSpPr>
        <dsp:cNvPr id="0" name=""/>
        <dsp:cNvSpPr/>
      </dsp:nvSpPr>
      <dsp:spPr>
        <a:xfrm>
          <a:off x="0" y="2441"/>
          <a:ext cx="5421086" cy="872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rPr>
            <a:t>মুসলমান হওয়া</a:t>
          </a:r>
          <a:endParaRPr lang="en-US" sz="2800" kern="1200" dirty="0">
            <a:solidFill>
              <a:srgbClr val="BC149C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2603" y="45044"/>
        <a:ext cx="5335880" cy="787524"/>
      </dsp:txXfrm>
    </dsp:sp>
    <dsp:sp modelId="{B200F047-B409-43D5-A120-528D3D8B9AF3}">
      <dsp:nvSpPr>
        <dsp:cNvPr id="0" name=""/>
        <dsp:cNvSpPr/>
      </dsp:nvSpPr>
      <dsp:spPr>
        <a:xfrm>
          <a:off x="0" y="877881"/>
          <a:ext cx="5421086" cy="58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119" tIns="6350" rIns="35560" bIns="6350" numCol="1" spcCol="1270" anchor="t" anchorCtr="0">
          <a:noAutofit/>
        </a:bodyPr>
        <a:lstStyle/>
        <a:p>
          <a:pPr marL="57150" lvl="1" indent="-57150" algn="ctr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400" kern="1200"/>
        </a:p>
      </dsp:txBody>
      <dsp:txXfrm>
        <a:off x="0" y="877881"/>
        <a:ext cx="5421086" cy="58404"/>
      </dsp:txXfrm>
    </dsp:sp>
    <dsp:sp modelId="{2AF50ED8-C64D-4671-97DD-AC51B2FF7369}">
      <dsp:nvSpPr>
        <dsp:cNvPr id="0" name=""/>
        <dsp:cNvSpPr/>
      </dsp:nvSpPr>
      <dsp:spPr>
        <a:xfrm>
          <a:off x="0" y="437172"/>
          <a:ext cx="5421086" cy="872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নিসাবের(সম্পদের)মালিক হওয়া</a:t>
          </a:r>
          <a:endParaRPr lang="en-US" sz="28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2603" y="479775"/>
        <a:ext cx="5335880" cy="787524"/>
      </dsp:txXfrm>
    </dsp:sp>
    <dsp:sp modelId="{681F1FF0-F0F3-427E-B887-CBF77754C8D2}">
      <dsp:nvSpPr>
        <dsp:cNvPr id="0" name=""/>
        <dsp:cNvSpPr/>
      </dsp:nvSpPr>
      <dsp:spPr>
        <a:xfrm>
          <a:off x="0" y="1383324"/>
          <a:ext cx="5421086" cy="872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rPr>
            <a:t>নিসাব পরিমাণ সম্পদ প্রয়োজনের অতিরিক্ত হওয়া</a:t>
          </a:r>
          <a:endParaRPr lang="en-US" sz="2400" kern="1200" dirty="0">
            <a:solidFill>
              <a:srgbClr val="BC149C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2603" y="1425927"/>
        <a:ext cx="5335880" cy="787524"/>
      </dsp:txXfrm>
    </dsp:sp>
    <dsp:sp modelId="{F4E2A4E1-6FB2-439F-99FA-26068DD287D0}">
      <dsp:nvSpPr>
        <dsp:cNvPr id="0" name=""/>
        <dsp:cNvSpPr/>
      </dsp:nvSpPr>
      <dsp:spPr>
        <a:xfrm>
          <a:off x="0" y="2327408"/>
          <a:ext cx="5421086" cy="872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ঋণগ্রস্ত না হওয়া</a:t>
          </a:r>
          <a:endParaRPr lang="en-US" sz="28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2603" y="2370011"/>
        <a:ext cx="5335880" cy="787524"/>
      </dsp:txXfrm>
    </dsp:sp>
    <dsp:sp modelId="{54EB3071-6D12-4B3B-94B5-C956F8019CDC}">
      <dsp:nvSpPr>
        <dsp:cNvPr id="0" name=""/>
        <dsp:cNvSpPr/>
      </dsp:nvSpPr>
      <dsp:spPr>
        <a:xfrm>
          <a:off x="0" y="3258986"/>
          <a:ext cx="5421086" cy="872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rPr>
            <a:t>সম্পদ পূর্ণ এক বছর স্থায়ী থাকা</a:t>
          </a:r>
          <a:endParaRPr lang="en-US" sz="2800" kern="1200" dirty="0">
            <a:solidFill>
              <a:srgbClr val="BC149C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2603" y="3301589"/>
        <a:ext cx="5335880" cy="787524"/>
      </dsp:txXfrm>
    </dsp:sp>
    <dsp:sp modelId="{FAF676CA-A30E-447C-A931-504D6FC006F9}">
      <dsp:nvSpPr>
        <dsp:cNvPr id="0" name=""/>
        <dsp:cNvSpPr/>
      </dsp:nvSpPr>
      <dsp:spPr>
        <a:xfrm>
          <a:off x="0" y="4291817"/>
          <a:ext cx="5421086" cy="872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জ্ঞানসম্পন্ন হওয়া</a:t>
          </a:r>
          <a:endParaRPr lang="en-US" sz="28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2603" y="4334420"/>
        <a:ext cx="5335880" cy="787524"/>
      </dsp:txXfrm>
    </dsp:sp>
    <dsp:sp modelId="{3B154683-CAE9-4F6B-AAB1-0D9DF462C9B1}">
      <dsp:nvSpPr>
        <dsp:cNvPr id="0" name=""/>
        <dsp:cNvSpPr/>
      </dsp:nvSpPr>
      <dsp:spPr>
        <a:xfrm>
          <a:off x="0" y="5241731"/>
          <a:ext cx="5421086" cy="872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বালেগ হওয়া</a:t>
          </a:r>
          <a:endParaRPr lang="en-US" sz="2800" kern="1200" dirty="0">
            <a:solidFill>
              <a:srgbClr val="BC149C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2603" y="5284334"/>
        <a:ext cx="5335880" cy="7875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D8BB7-5EBF-4CC7-88F7-C24DF10E34A7}">
      <dsp:nvSpPr>
        <dsp:cNvPr id="0" name=""/>
        <dsp:cNvSpPr/>
      </dsp:nvSpPr>
      <dsp:spPr>
        <a:xfrm>
          <a:off x="4193165" y="2761"/>
          <a:ext cx="1218534" cy="121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ফকির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371615" y="181211"/>
        <a:ext cx="861634" cy="861634"/>
      </dsp:txXfrm>
    </dsp:sp>
    <dsp:sp modelId="{5ADEBB98-1C4D-4D4E-8C76-DB40C461F9EF}">
      <dsp:nvSpPr>
        <dsp:cNvPr id="0" name=""/>
        <dsp:cNvSpPr/>
      </dsp:nvSpPr>
      <dsp:spPr>
        <a:xfrm rot="1356174">
          <a:off x="5468217" y="745950"/>
          <a:ext cx="299631" cy="411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5471669" y="810927"/>
        <a:ext cx="209742" cy="246753"/>
      </dsp:txXfrm>
    </dsp:sp>
    <dsp:sp modelId="{E65021BA-383D-42C5-8929-B728BF2C7F58}">
      <dsp:nvSpPr>
        <dsp:cNvPr id="0" name=""/>
        <dsp:cNvSpPr/>
      </dsp:nvSpPr>
      <dsp:spPr>
        <a:xfrm>
          <a:off x="5840024" y="688380"/>
          <a:ext cx="1218534" cy="121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atin typeface="NikoshBAN" panose="02000000000000000000" pitchFamily="2" charset="0"/>
              <a:ea typeface="Microsoft Himalaya" panose="01010100010101010101" pitchFamily="2" charset="0"/>
              <a:cs typeface="NikoshBAN" panose="02000000000000000000" pitchFamily="2" charset="0"/>
            </a:rPr>
            <a:t>মিসকিন</a:t>
          </a:r>
        </a:p>
      </dsp:txBody>
      <dsp:txXfrm>
        <a:off x="6018474" y="866830"/>
        <a:ext cx="861634" cy="861634"/>
      </dsp:txXfrm>
    </dsp:sp>
    <dsp:sp modelId="{E9F19026-C312-4537-BCC4-1FED4E4AD276}">
      <dsp:nvSpPr>
        <dsp:cNvPr id="0" name=""/>
        <dsp:cNvSpPr/>
      </dsp:nvSpPr>
      <dsp:spPr>
        <a:xfrm rot="3986969">
          <a:off x="6647138" y="1935169"/>
          <a:ext cx="339299" cy="411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677698" y="1970764"/>
        <a:ext cx="237509" cy="246753"/>
      </dsp:txXfrm>
    </dsp:sp>
    <dsp:sp modelId="{13E25FB6-26D2-496A-B052-241EEC439A9C}">
      <dsp:nvSpPr>
        <dsp:cNvPr id="0" name=""/>
        <dsp:cNvSpPr/>
      </dsp:nvSpPr>
      <dsp:spPr>
        <a:xfrm>
          <a:off x="6582690" y="2392285"/>
          <a:ext cx="1218534" cy="121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6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কর্মচারীবৃন্দ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6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(যাকাতে নিয়োজিত)</a:t>
          </a:r>
        </a:p>
      </dsp:txBody>
      <dsp:txXfrm>
        <a:off x="6761140" y="2570735"/>
        <a:ext cx="861634" cy="861634"/>
      </dsp:txXfrm>
    </dsp:sp>
    <dsp:sp modelId="{FE4649FC-FF56-44D5-AEA9-5B6A5889A6DB}">
      <dsp:nvSpPr>
        <dsp:cNvPr id="0" name=""/>
        <dsp:cNvSpPr/>
      </dsp:nvSpPr>
      <dsp:spPr>
        <a:xfrm rot="6750000">
          <a:off x="6686635" y="3629458"/>
          <a:ext cx="320122" cy="411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6753029" y="3667346"/>
        <a:ext cx="224085" cy="246753"/>
      </dsp:txXfrm>
    </dsp:sp>
    <dsp:sp modelId="{AE59CEA7-7948-45D6-AE28-1B83D6AC80B2}">
      <dsp:nvSpPr>
        <dsp:cNvPr id="0" name=""/>
        <dsp:cNvSpPr/>
      </dsp:nvSpPr>
      <dsp:spPr>
        <a:xfrm>
          <a:off x="5835255" y="4081934"/>
          <a:ext cx="1313653" cy="121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নওমুসলিম</a:t>
          </a:r>
        </a:p>
      </dsp:txBody>
      <dsp:txXfrm>
        <a:off x="6027635" y="4260384"/>
        <a:ext cx="928893" cy="861634"/>
      </dsp:txXfrm>
    </dsp:sp>
    <dsp:sp modelId="{8E37AD15-3E4A-4D57-9435-2F378748D38C}">
      <dsp:nvSpPr>
        <dsp:cNvPr id="0" name=""/>
        <dsp:cNvSpPr/>
      </dsp:nvSpPr>
      <dsp:spPr>
        <a:xfrm rot="9450000">
          <a:off x="5485569" y="4839870"/>
          <a:ext cx="302330" cy="411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5572816" y="4904766"/>
        <a:ext cx="211631" cy="246753"/>
      </dsp:txXfrm>
    </dsp:sp>
    <dsp:sp modelId="{0D415576-7705-4334-9E13-FA5457C1334F}">
      <dsp:nvSpPr>
        <dsp:cNvPr id="0" name=""/>
        <dsp:cNvSpPr/>
      </dsp:nvSpPr>
      <dsp:spPr>
        <a:xfrm>
          <a:off x="4193165" y="4781810"/>
          <a:ext cx="1218534" cy="121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মুক্তিকামি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দাস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371615" y="4960260"/>
        <a:ext cx="861634" cy="861634"/>
      </dsp:txXfrm>
    </dsp:sp>
    <dsp:sp modelId="{624BF80E-D4F4-46ED-9511-782FE298B0A0}">
      <dsp:nvSpPr>
        <dsp:cNvPr id="0" name=""/>
        <dsp:cNvSpPr/>
      </dsp:nvSpPr>
      <dsp:spPr>
        <a:xfrm rot="12150000">
          <a:off x="3804329" y="4839015"/>
          <a:ext cx="323474" cy="411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3897678" y="4939834"/>
        <a:ext cx="226432" cy="246753"/>
      </dsp:txXfrm>
    </dsp:sp>
    <dsp:sp modelId="{9F3F1FE9-6E41-4587-8A72-43E6B0D28BA6}">
      <dsp:nvSpPr>
        <dsp:cNvPr id="0" name=""/>
        <dsp:cNvSpPr/>
      </dsp:nvSpPr>
      <dsp:spPr>
        <a:xfrm>
          <a:off x="2503516" y="4081934"/>
          <a:ext cx="1218534" cy="121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ঋণগ্রস্ত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ব্যক্তি</a:t>
          </a:r>
        </a:p>
      </dsp:txBody>
      <dsp:txXfrm>
        <a:off x="2681966" y="4260384"/>
        <a:ext cx="861634" cy="861634"/>
      </dsp:txXfrm>
    </dsp:sp>
    <dsp:sp modelId="{64664E14-EDE0-4B98-8B03-92F87FC8F363}">
      <dsp:nvSpPr>
        <dsp:cNvPr id="0" name=""/>
        <dsp:cNvSpPr/>
      </dsp:nvSpPr>
      <dsp:spPr>
        <a:xfrm rot="14850000">
          <a:off x="2642801" y="3687183"/>
          <a:ext cx="278555" cy="411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2700574" y="3808036"/>
        <a:ext cx="194989" cy="246753"/>
      </dsp:txXfrm>
    </dsp:sp>
    <dsp:sp modelId="{920FF218-BB97-44BC-BA58-DB506F83C3E1}">
      <dsp:nvSpPr>
        <dsp:cNvPr id="0" name=""/>
        <dsp:cNvSpPr/>
      </dsp:nvSpPr>
      <dsp:spPr>
        <a:xfrm>
          <a:off x="1742020" y="2303320"/>
          <a:ext cx="1341777" cy="13964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800" kern="12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ইসলামের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800" kern="12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খিদমতে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800" kern="12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নিয়োজিত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800" kern="12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ব্যক্তি</a:t>
          </a:r>
        </a:p>
      </dsp:txBody>
      <dsp:txXfrm>
        <a:off x="1938519" y="2507827"/>
        <a:ext cx="948779" cy="987450"/>
      </dsp:txXfrm>
    </dsp:sp>
    <dsp:sp modelId="{05B4FFE8-2608-449B-B8E3-922B63EFA6D3}">
      <dsp:nvSpPr>
        <dsp:cNvPr id="0" name=""/>
        <dsp:cNvSpPr/>
      </dsp:nvSpPr>
      <dsp:spPr>
        <a:xfrm rot="17550000">
          <a:off x="2636767" y="1919234"/>
          <a:ext cx="278555" cy="411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662560" y="2040087"/>
        <a:ext cx="194989" cy="246753"/>
      </dsp:txXfrm>
    </dsp:sp>
    <dsp:sp modelId="{C048CF7B-7BFC-40A4-A3C9-DCF3A0F0866A}">
      <dsp:nvSpPr>
        <dsp:cNvPr id="0" name=""/>
        <dsp:cNvSpPr/>
      </dsp:nvSpPr>
      <dsp:spPr>
        <a:xfrm>
          <a:off x="2503516" y="702636"/>
          <a:ext cx="1218534" cy="121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1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মুসাফির</a:t>
          </a:r>
        </a:p>
      </dsp:txBody>
      <dsp:txXfrm>
        <a:off x="2681966" y="881086"/>
        <a:ext cx="861634" cy="861634"/>
      </dsp:txXfrm>
    </dsp:sp>
    <dsp:sp modelId="{19F33187-77E0-498C-BAC9-071B0125C98D}">
      <dsp:nvSpPr>
        <dsp:cNvPr id="0" name=""/>
        <dsp:cNvSpPr/>
      </dsp:nvSpPr>
      <dsp:spPr>
        <a:xfrm rot="20250000">
          <a:off x="3787413" y="759842"/>
          <a:ext cx="323474" cy="411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3791106" y="860661"/>
        <a:ext cx="226432" cy="2467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5D1A-D7B7-41BD-89B7-70F346FC9FAD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E3-980A-4692-8A6F-B5BE6F1FF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787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5D1A-D7B7-41BD-89B7-70F346FC9FAD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E3-980A-4692-8A6F-B5BE6F1FF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973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5D1A-D7B7-41BD-89B7-70F346FC9FAD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E3-980A-4692-8A6F-B5BE6F1FF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428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5D1A-D7B7-41BD-89B7-70F346FC9FAD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E3-980A-4692-8A6F-B5BE6F1FF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981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5D1A-D7B7-41BD-89B7-70F346FC9FAD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E3-980A-4692-8A6F-B5BE6F1FF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273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5D1A-D7B7-41BD-89B7-70F346FC9FAD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E3-980A-4692-8A6F-B5BE6F1FF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6146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5D1A-D7B7-41BD-89B7-70F346FC9FAD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E3-980A-4692-8A6F-B5BE6F1FF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708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5D1A-D7B7-41BD-89B7-70F346FC9FAD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E3-980A-4692-8A6F-B5BE6F1FF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1420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5D1A-D7B7-41BD-89B7-70F346FC9FAD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E3-980A-4692-8A6F-B5BE6F1FF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7195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5D1A-D7B7-41BD-89B7-70F346FC9FAD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E3-980A-4692-8A6F-B5BE6F1FF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173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5D1A-D7B7-41BD-89B7-70F346FC9FAD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AAE3-980A-4692-8A6F-B5BE6F1FF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889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35D1A-D7B7-41BD-89B7-70F346FC9FAD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6AAE3-980A-4692-8A6F-B5BE6F1FF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481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12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gif"/><Relationship Id="rId5" Type="http://schemas.openxmlformats.org/officeDocument/2006/relationships/diagramColors" Target="../diagrams/colors1.xml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87" y="302089"/>
            <a:ext cx="2437548" cy="128064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16288" y="1571539"/>
            <a:ext cx="2083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6000" dirty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44" y="2771868"/>
            <a:ext cx="7443988" cy="3989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4573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="" xmlns:p14="http://schemas.microsoft.com/office/powerpoint/2010/main" val="111409514"/>
              </p:ext>
            </p:extLst>
          </p:nvPr>
        </p:nvGraphicFramePr>
        <p:xfrm>
          <a:off x="3200400" y="629392"/>
          <a:ext cx="5421086" cy="6228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954482" y="0"/>
            <a:ext cx="484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যাকাত ফরজ হওয়ার শর্ত</a:t>
            </a:r>
            <a:endParaRPr lang="en-US" sz="3600" dirty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978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3598486-38FA-44EA-AF0D-57DEE79576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>
                                            <p:graphicEl>
                                              <a:dgm id="{33598486-38FA-44EA-AF0D-57DEE79576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>
                                            <p:graphicEl>
                                              <a:dgm id="{33598486-38FA-44EA-AF0D-57DEE79576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00F047-B409-43D5-A120-528D3D8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>
                                            <p:graphicEl>
                                              <a:dgm id="{B200F047-B409-43D5-A120-528D3D8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>
                                            <p:graphicEl>
                                              <a:dgm id="{B200F047-B409-43D5-A120-528D3D8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F50ED8-C64D-4671-97DD-AC51B2FF7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>
                                            <p:graphicEl>
                                              <a:dgm id="{2AF50ED8-C64D-4671-97DD-AC51B2FF7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>
                                            <p:graphicEl>
                                              <a:dgm id="{2AF50ED8-C64D-4671-97DD-AC51B2FF7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1F1FF0-F0F3-427E-B887-CBF77754C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>
                                            <p:graphicEl>
                                              <a:dgm id="{681F1FF0-F0F3-427E-B887-CBF77754C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">
                                            <p:graphicEl>
                                              <a:dgm id="{681F1FF0-F0F3-427E-B887-CBF77754C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4E2A4E1-6FB2-439F-99FA-26068DD28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>
                                            <p:graphicEl>
                                              <a:dgm id="{F4E2A4E1-6FB2-439F-99FA-26068DD28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>
                                            <p:graphicEl>
                                              <a:dgm id="{F4E2A4E1-6FB2-439F-99FA-26068DD28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4EB3071-6D12-4B3B-94B5-C956F8019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">
                                            <p:graphicEl>
                                              <a:dgm id="{54EB3071-6D12-4B3B-94B5-C956F8019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9">
                                            <p:graphicEl>
                                              <a:dgm id="{54EB3071-6D12-4B3B-94B5-C956F8019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AF676CA-A30E-447C-A931-504D6FC00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">
                                            <p:graphicEl>
                                              <a:dgm id="{FAF676CA-A30E-447C-A931-504D6FC00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9">
                                            <p:graphicEl>
                                              <a:dgm id="{FAF676CA-A30E-447C-A931-504D6FC00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B154683-CAE9-4F6B-AAB1-0D9DF462C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9">
                                            <p:graphicEl>
                                              <a:dgm id="{3B154683-CAE9-4F6B-AAB1-0D9DF462C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9">
                                            <p:graphicEl>
                                              <a:dgm id="{3B154683-CAE9-4F6B-AAB1-0D9DF462C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629" y="1036093"/>
            <a:ext cx="2587980" cy="1702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389" y="3001902"/>
            <a:ext cx="2623081" cy="2446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10" y="1036093"/>
            <a:ext cx="2446231" cy="1702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10" y="3001902"/>
            <a:ext cx="2446231" cy="24462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7811" y="1625771"/>
            <a:ext cx="815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সোনা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1878" y="3727174"/>
            <a:ext cx="84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রুপা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99983" y="1721261"/>
            <a:ext cx="1411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টাকা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99983" y="3857979"/>
            <a:ext cx="1272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শস্য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227534" y="1752133"/>
            <a:ext cx="536714" cy="2704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212799" y="3857979"/>
            <a:ext cx="551449" cy="26161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0505661" y="1852065"/>
            <a:ext cx="566531" cy="26161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0481104" y="3945473"/>
            <a:ext cx="566531" cy="26161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10325" y="259668"/>
            <a:ext cx="494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যাকাতের নিসাব ও তার পরিমাণ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64248" y="1648341"/>
            <a:ext cx="102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সাড়ে সাত ভরি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88396" y="3771497"/>
            <a:ext cx="119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সাড়ে বায়ান্ন তোলা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75504" y="1860254"/>
            <a:ext cx="980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৫ %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72192" y="3872874"/>
            <a:ext cx="1119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১০ %-</a:t>
            </a:r>
          </a:p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২০ %</a:t>
            </a:r>
          </a:p>
          <a:p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03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5" grpId="0" animBg="1"/>
      <p:bldP spid="16" grpId="0" animBg="1"/>
      <p:bldP spid="17" grpId="0" animBg="1"/>
      <p:bldP spid="18" grpId="0" animBg="1"/>
      <p:bldP spid="20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09" y="619460"/>
            <a:ext cx="6429375" cy="178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42434" y="3026536"/>
            <a:ext cx="9813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“যাকাত কেবল অভাবগ্রস্ত,নিঃস্ব ও যাকাত সংশ্লিষ্ট কর্মচারী, যাদের চিত্ত আকর্ষণ করা হয় তাদের জন্য, দাস মুক্তি , ঋণগ্রস্ত, আল্লাহর পথে ও মুসাফিরদের জন্য,এটি আল্লাহর বিধান”।     </a:t>
            </a:r>
            <a:endParaRPr lang="en-US" sz="3600" dirty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4417" y="4929709"/>
            <a:ext cx="5056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আলকুরআন,সূরা-তওবা,আয়াত-৬০</a:t>
            </a:r>
            <a:endParaRPr lang="en-US" sz="36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199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661332449"/>
              </p:ext>
            </p:extLst>
          </p:nvPr>
        </p:nvGraphicFramePr>
        <p:xfrm>
          <a:off x="1429555" y="771182"/>
          <a:ext cx="9543245" cy="6003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13" y="1820545"/>
            <a:ext cx="3876541" cy="3683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797379" y="0"/>
            <a:ext cx="3168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যাকাতের খাতসমূহ</a:t>
            </a:r>
            <a:endParaRPr lang="en-US" sz="40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814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0D8BB7-5EBF-4CC7-88F7-C24DF10E34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BC0D8BB7-5EBF-4CC7-88F7-C24DF10E34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BC0D8BB7-5EBF-4CC7-88F7-C24DF10E34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BC0D8BB7-5EBF-4CC7-88F7-C24DF10E34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DEBB98-1C4D-4D4E-8C76-DB40C461F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5ADEBB98-1C4D-4D4E-8C76-DB40C461F9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5ADEBB98-1C4D-4D4E-8C76-DB40C461F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5ADEBB98-1C4D-4D4E-8C76-DB40C461F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5021BA-383D-42C5-8929-B728BF2C7F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E65021BA-383D-42C5-8929-B728BF2C7F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E65021BA-383D-42C5-8929-B728BF2C7F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E65021BA-383D-42C5-8929-B728BF2C7F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F19026-C312-4537-BCC4-1FED4E4AD2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graphicEl>
                                              <a:dgm id="{E9F19026-C312-4537-BCC4-1FED4E4AD2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E9F19026-C312-4537-BCC4-1FED4E4AD2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E9F19026-C312-4537-BCC4-1FED4E4AD2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E25FB6-26D2-496A-B052-241EEC439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13E25FB6-26D2-496A-B052-241EEC439A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13E25FB6-26D2-496A-B052-241EEC439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13E25FB6-26D2-496A-B052-241EEC439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4649FC-FF56-44D5-AEA9-5B6A5889A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graphicEl>
                                              <a:dgm id="{FE4649FC-FF56-44D5-AEA9-5B6A5889A6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FE4649FC-FF56-44D5-AEA9-5B6A5889A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graphicEl>
                                              <a:dgm id="{FE4649FC-FF56-44D5-AEA9-5B6A5889A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59CEA7-7948-45D6-AE28-1B83D6AC80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AE59CEA7-7948-45D6-AE28-1B83D6AC80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AE59CEA7-7948-45D6-AE28-1B83D6AC80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AE59CEA7-7948-45D6-AE28-1B83D6AC80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37AD15-3E4A-4D57-9435-2F378748D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dgm id="{8E37AD15-3E4A-4D57-9435-2F378748D3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8E37AD15-3E4A-4D57-9435-2F378748D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8E37AD15-3E4A-4D57-9435-2F378748D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415576-7705-4334-9E13-FA5457C13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graphicEl>
                                              <a:dgm id="{0D415576-7705-4334-9E13-FA5457C13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0D415576-7705-4334-9E13-FA5457C13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0D415576-7705-4334-9E13-FA5457C13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4BF80E-D4F4-46ED-9511-782FE298B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graphicEl>
                                              <a:dgm id="{624BF80E-D4F4-46ED-9511-782FE298B0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624BF80E-D4F4-46ED-9511-782FE298B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624BF80E-D4F4-46ED-9511-782FE298B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3F1FE9-6E41-4587-8A72-43E6B0D28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dgm id="{9F3F1FE9-6E41-4587-8A72-43E6B0D28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9F3F1FE9-6E41-4587-8A72-43E6B0D28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9F3F1FE9-6E41-4587-8A72-43E6B0D28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664E14-EDE0-4B98-8B03-92F87FC8F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graphicEl>
                                              <a:dgm id="{64664E14-EDE0-4B98-8B03-92F87FC8F3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graphicEl>
                                              <a:dgm id="{64664E14-EDE0-4B98-8B03-92F87FC8F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64664E14-EDE0-4B98-8B03-92F87FC8F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0FF218-BB97-44BC-BA58-DB506F83C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graphicEl>
                                              <a:dgm id="{920FF218-BB97-44BC-BA58-DB506F83C3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graphicEl>
                                              <a:dgm id="{920FF218-BB97-44BC-BA58-DB506F83C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graphicEl>
                                              <a:dgm id="{920FF218-BB97-44BC-BA58-DB506F83C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B4FFE8-2608-449B-B8E3-922B63EFA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graphicEl>
                                              <a:dgm id="{05B4FFE8-2608-449B-B8E3-922B63EFA6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graphicEl>
                                              <a:dgm id="{05B4FFE8-2608-449B-B8E3-922B63EFA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graphicEl>
                                              <a:dgm id="{05B4FFE8-2608-449B-B8E3-922B63EFA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48CF7B-7BFC-40A4-A3C9-DCF3A0F08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>
                                            <p:graphicEl>
                                              <a:dgm id="{C048CF7B-7BFC-40A4-A3C9-DCF3A0F086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graphicEl>
                                              <a:dgm id="{C048CF7B-7BFC-40A4-A3C9-DCF3A0F08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graphicEl>
                                              <a:dgm id="{C048CF7B-7BFC-40A4-A3C9-DCF3A0F08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33187-77E0-498C-BAC9-071B0125C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graphicEl>
                                              <a:dgm id="{19F33187-77E0-498C-BAC9-071B0125C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19F33187-77E0-498C-BAC9-071B0125C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graphicEl>
                                              <a:dgm id="{19F33187-77E0-498C-BAC9-071B0125C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380"/>
            <a:ext cx="8130124" cy="735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262" y="2395470"/>
            <a:ext cx="6168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“তাদের(ধনীদের) ধন-সম্পদে অবশ্যই দরিদ্র ও বঞ্চিতদের অধিকার আছে”।</a:t>
            </a:r>
          </a:p>
          <a:p>
            <a:r>
              <a:rPr lang="bn-BD" sz="36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391" y="4263318"/>
            <a:ext cx="544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আলকুরআন,সূরা-যারিয়াত,আয়াত-১৯</a:t>
            </a:r>
            <a:endParaRPr lang="en-US" sz="36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999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3" y="1113507"/>
            <a:ext cx="3930725" cy="2112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35" y="1127344"/>
            <a:ext cx="4156636" cy="2195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74" y="4010238"/>
            <a:ext cx="3930725" cy="2195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1558262" y="3363435"/>
            <a:ext cx="255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সেলাই মেশিন দিচ্ছে</a:t>
            </a:r>
            <a:endParaRPr lang="en-US" sz="2800" dirty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9599" y="3494574"/>
            <a:ext cx="1550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ছাগল দিচ্ছে</a:t>
            </a:r>
            <a:endParaRPr lang="en-US" sz="2800" dirty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35836" y="6136583"/>
            <a:ext cx="1550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টিন দিচ্ছে</a:t>
            </a:r>
            <a:endParaRPr lang="en-US" sz="3200" dirty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24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0" y="182502"/>
            <a:ext cx="10554515" cy="5553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2294" y="6078828"/>
            <a:ext cx="802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অসহায় ও দুঃস্থদের মাঝে</a:t>
            </a:r>
            <a:r>
              <a:rPr lang="en-US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যাকাতের</a:t>
            </a:r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কাপড় বিতরণ </a:t>
            </a:r>
            <a:r>
              <a:rPr lang="en-US" sz="32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হচ্ছে</a:t>
            </a:r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89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1012951068"/>
              </p:ext>
            </p:extLst>
          </p:nvPr>
        </p:nvGraphicFramePr>
        <p:xfrm>
          <a:off x="955965" y="71071"/>
          <a:ext cx="10792690" cy="6541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10636" y="318558"/>
            <a:ext cx="154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অর্থনৈতিক </a:t>
            </a:r>
          </a:p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ভারসাম্য রক্ষা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4591" y="550623"/>
            <a:ext cx="10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দারিদ্রতা </a:t>
            </a:r>
          </a:p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কমায়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90963" y="1778886"/>
            <a:ext cx="1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বেকারত্ব</a:t>
            </a:r>
          </a:p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দূর করে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81116" y="3763184"/>
            <a:ext cx="1171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অ</a:t>
            </a:r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র্থনৈতিক</a:t>
            </a:r>
          </a:p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কল্যাণ হয়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3228" y="5250011"/>
            <a:ext cx="2060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ধনী-দ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রিদ্র</a:t>
            </a:r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এর </a:t>
            </a:r>
          </a:p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বৈষম্য কমায়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0636" y="5224456"/>
            <a:ext cx="1880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কৃপণতা ও </a:t>
            </a:r>
          </a:p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সংকীর্ণতা দূর করে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3961" y="4087868"/>
            <a:ext cx="1416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সেবামূলক </a:t>
            </a:r>
          </a:p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কাজ করে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93962" y="1662710"/>
            <a:ext cx="1249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মানবিক</a:t>
            </a:r>
          </a:p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গুণাবলীর</a:t>
            </a:r>
          </a:p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বিকাশ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8068" y="2177468"/>
            <a:ext cx="18803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যাকাতের</a:t>
            </a:r>
          </a:p>
          <a:p>
            <a:r>
              <a:rPr lang="bn-BD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অর্থনৈতিক</a:t>
            </a:r>
            <a:r>
              <a:rPr lang="bn-BD" sz="32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r>
              <a:rPr lang="bn-BD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ও</a:t>
            </a:r>
          </a:p>
          <a:p>
            <a:r>
              <a:rPr lang="bn-BD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সামাজিক</a:t>
            </a:r>
          </a:p>
          <a:p>
            <a:r>
              <a:rPr lang="bn-BD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গুরুত্ব </a:t>
            </a:r>
          </a:p>
          <a:p>
            <a:endParaRPr lang="bn-BD" sz="3200" dirty="0" smtClean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97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032" y="502276"/>
            <a:ext cx="276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chemeClr val="bg2">
                    <a:lumMod val="2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দলীয় কাজ</a:t>
            </a:r>
            <a:endParaRPr lang="en-US" sz="6000" dirty="0">
              <a:solidFill>
                <a:schemeClr val="bg2">
                  <a:lumMod val="2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7431" y="1661375"/>
            <a:ext cx="9221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আমরা কী  যাকাতের যথাযথ খাত অনুযায়ী যাকাত দিচ্ছি ইসলামের আলোকে বর্ণনা কর।</a:t>
            </a:r>
            <a:endParaRPr lang="en-US" sz="32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7431" y="3197082"/>
            <a:ext cx="8237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যাকাত দেয়ার মাধ্যমে কীভাবে মানুষের মানবিক গুণাবলীর বিকাশ ঘটে ব্যাখ্যা কর।</a:t>
            </a:r>
          </a:p>
          <a:p>
            <a:r>
              <a:rPr lang="bn-BD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766680" y="3321969"/>
            <a:ext cx="193183" cy="193183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695458" y="1826393"/>
            <a:ext cx="193183" cy="193183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858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1470" y="314482"/>
            <a:ext cx="2112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4102" y="2099586"/>
            <a:ext cx="64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যাকাত অর্থ কী?</a:t>
            </a:r>
            <a:endParaRPr lang="en-US" sz="32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4102" y="2622806"/>
            <a:ext cx="944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যাকাত ফরজ হওয়ার শর্ত কয়টি?</a:t>
            </a:r>
            <a:endParaRPr lang="en-US" sz="32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4102" y="3177378"/>
            <a:ext cx="8963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 কোন দ্রব্যের যাকাত দেয়া হয়?</a:t>
            </a:r>
            <a:endParaRPr lang="en-US" sz="32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4102" y="3731950"/>
            <a:ext cx="931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যাকাতের চারটি খাত বল।</a:t>
            </a:r>
            <a:endParaRPr lang="en-US" sz="32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4102" y="4286522"/>
            <a:ext cx="8809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যাকাত কীভাবে অর্থনৈতিক ভারসাম্য রক্ষা করে ?</a:t>
            </a:r>
            <a:endParaRPr lang="en-US" sz="32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4102" y="4841094"/>
            <a:ext cx="6645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যাকাত দেওয়ার মাধ্যমে মানুষের মানবিক গুণাবলীর বিকাশ কতটুকু ঘটে?  </a:t>
            </a:r>
            <a:endParaRPr lang="en-US" sz="32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1296471" y="2256933"/>
            <a:ext cx="180305" cy="163063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1272861" y="2721353"/>
            <a:ext cx="180305" cy="163063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1281445" y="3275924"/>
            <a:ext cx="180305" cy="163063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1294324" y="3840226"/>
            <a:ext cx="180305" cy="163063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1300761" y="4419297"/>
            <a:ext cx="180305" cy="163063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1298614" y="4916836"/>
            <a:ext cx="180305" cy="163063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5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9046" y="463473"/>
            <a:ext cx="5744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0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 </a:t>
            </a:r>
            <a:r>
              <a:rPr lang="bn-BD" sz="60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60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5938" y="1805354"/>
            <a:ext cx="63539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r>
              <a:rPr lang="bn-IN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আলহাজ্ব মো. বজলুর রহমান (এম.এ,এম.এড)</a:t>
            </a:r>
            <a:endParaRPr lang="bn-BD" sz="28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32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সহকারি শিক্ষক</a:t>
            </a:r>
          </a:p>
          <a:p>
            <a:pPr algn="ctr"/>
            <a:r>
              <a:rPr lang="bn-BD" sz="32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bn-BD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বিবেকানন্দ হাই</a:t>
            </a:r>
            <a:r>
              <a:rPr lang="bn-BD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স্কুল </a:t>
            </a:r>
            <a:r>
              <a:rPr lang="bn-IN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bn-BD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ন্ড কলেজ</a:t>
            </a:r>
            <a:r>
              <a:rPr lang="bn-IN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টাঙ্গাইল।</a:t>
            </a:r>
          </a:p>
          <a:p>
            <a:pPr algn="ctr"/>
            <a:r>
              <a:rPr lang="bn-IN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মোবাইল : ০১৭১৮-৬৮৫৭১৪</a:t>
            </a:r>
          </a:p>
          <a:p>
            <a:pPr algn="ctr"/>
            <a:r>
              <a:rPr lang="bn-IN" sz="28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ইমেল : </a:t>
            </a:r>
            <a:r>
              <a:rPr lang="en-US" sz="2800" dirty="0" err="1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bajlutangail@gmail.com</a:t>
            </a:r>
            <a:endParaRPr lang="en-US" sz="3200" dirty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928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13" y="399245"/>
            <a:ext cx="4992710" cy="601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665927" y="206062"/>
            <a:ext cx="2529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005" y="1918952"/>
            <a:ext cx="6091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‘যাকাত </a:t>
            </a:r>
            <a:r>
              <a:rPr lang="bn-BD" sz="3200" dirty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অর্থনৈতিক ভারসাম্য রক্ষা </a:t>
            </a:r>
            <a:r>
              <a:rPr lang="bn-BD" sz="3200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করে’ আল-কুরআনের আলোকে ব্যাখ্যা কর।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540913" y="2073499"/>
            <a:ext cx="218941" cy="180304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6828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56" y="91408"/>
            <a:ext cx="2739838" cy="9315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9258" y="5538814"/>
            <a:ext cx="2239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chemeClr val="accent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6000" dirty="0">
              <a:solidFill>
                <a:schemeClr val="accent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98" y="1022953"/>
            <a:ext cx="9543245" cy="4228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02648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4892" y="2444147"/>
            <a:ext cx="565052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শ্রেণিঃ অষ্টম</a:t>
            </a:r>
            <a:endParaRPr lang="en-US" sz="32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 ইসলাম ও নৈতিক </a:t>
            </a:r>
            <a:r>
              <a:rPr lang="bn-BD" sz="32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endParaRPr lang="en-US" sz="32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2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 : দ্বিতীয়</a:t>
            </a:r>
          </a:p>
          <a:p>
            <a:r>
              <a:rPr lang="bn-IN" sz="32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: যাকাত</a:t>
            </a:r>
            <a:endParaRPr lang="bn-BD" sz="32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 ৪</a:t>
            </a:r>
            <a:r>
              <a:rPr lang="bn-IN" sz="32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০</a:t>
            </a:r>
            <a:r>
              <a:rPr lang="bn-BD" sz="3200" dirty="0" smtClean="0">
                <a:solidFill>
                  <a:srgbClr val="BC149C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মিনিট</a:t>
            </a:r>
            <a:endParaRPr lang="bn-BD" sz="3200" dirty="0" smtClean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3200" dirty="0">
              <a:solidFill>
                <a:srgbClr val="BC149C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470030" y="1312985"/>
          <a:ext cx="4173415" cy="832338"/>
        </p:xfrm>
        <a:graphic>
          <a:graphicData uri="http://schemas.openxmlformats.org/drawingml/2006/table">
            <a:tbl>
              <a:tblPr/>
              <a:tblGrid>
                <a:gridCol w="4173415"/>
              </a:tblGrid>
              <a:tr h="832338">
                <a:tc>
                  <a:txBody>
                    <a:bodyPr/>
                    <a:lstStyle/>
                    <a:p>
                      <a:pPr algn="ctr"/>
                      <a:r>
                        <a:rPr lang="bn-IN" sz="4800" dirty="0" smtClean="0">
                          <a:solidFill>
                            <a:srgbClr val="002060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পাঠ </a:t>
                      </a:r>
                      <a:r>
                        <a:rPr lang="bn-BD" sz="4800" dirty="0" smtClean="0">
                          <a:solidFill>
                            <a:srgbClr val="002060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পরিচিতি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1" y="106019"/>
            <a:ext cx="6456217" cy="6294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38" y="106018"/>
            <a:ext cx="5314122" cy="4937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71" y="4579353"/>
            <a:ext cx="5635789" cy="1821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56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00" y="785941"/>
            <a:ext cx="4286250" cy="3774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5626" y="4155450"/>
            <a:ext cx="43539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3800" i="1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যাকাত</a:t>
            </a:r>
            <a:endParaRPr lang="en-US" sz="13800" i="1" dirty="0"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831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1544" y="437882"/>
            <a:ext cx="2756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chemeClr val="bg2">
                    <a:lumMod val="2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000" dirty="0">
              <a:solidFill>
                <a:schemeClr val="bg2">
                  <a:lumMod val="2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673" y="1803043"/>
            <a:ext cx="441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এ পাঠ শেষে শিক্ষার্থীরা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…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1222" y="3239444"/>
            <a:ext cx="6748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যাকাত ফরজ হওয়ার শর্ত বর্ণনা করতে পারবে।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1222" y="3940321"/>
            <a:ext cx="6052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যাকাতের নিসাব ও খাত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ব্যাখ্যা করতে পারবে।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571222" y="2577241"/>
            <a:ext cx="548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যাকাত কী বলতে পারবে।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4253" y="4071228"/>
            <a:ext cx="385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71222" y="4656003"/>
            <a:ext cx="5692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যাকাতের অর্থনৈতিক ও সামাজিক গুরুত্ব বিশ্লেষ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করতে পারবে।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1296473" y="2774217"/>
            <a:ext cx="180304" cy="190822"/>
          </a:xfrm>
          <a:prstGeom prst="flowChartConnector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1296473" y="4788872"/>
            <a:ext cx="180304" cy="190822"/>
          </a:xfrm>
          <a:prstGeom prst="flowChartConnector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1296473" y="4071228"/>
            <a:ext cx="163913" cy="174419"/>
          </a:xfrm>
          <a:prstGeom prst="flowChartConnector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1300766" y="3436420"/>
            <a:ext cx="180304" cy="190822"/>
          </a:xfrm>
          <a:prstGeom prst="flowChartConnector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006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11" y="2163001"/>
            <a:ext cx="2328583" cy="167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11" y="4631577"/>
            <a:ext cx="2321747" cy="1678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94" y="214529"/>
            <a:ext cx="3630649" cy="124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ight Arrow 1"/>
          <p:cNvSpPr/>
          <p:nvPr/>
        </p:nvSpPr>
        <p:spPr>
          <a:xfrm>
            <a:off x="4041913" y="3114261"/>
            <a:ext cx="715617" cy="19630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041913" y="5314121"/>
            <a:ext cx="755374" cy="18305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85002" y="3841194"/>
            <a:ext cx="30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ওজু করছে </a:t>
            </a:r>
            <a:endParaRPr lang="en-US" sz="32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2462" y="6334780"/>
            <a:ext cx="2707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গাছে আলো পরছে</a:t>
            </a:r>
            <a:endParaRPr lang="en-US" sz="32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3271" y="1475866"/>
            <a:ext cx="141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আলকুরআন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3271" y="3002097"/>
            <a:ext cx="3987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পবিত্র হওয়া</a:t>
            </a:r>
            <a:endParaRPr lang="en-US" sz="32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5671" y="5204789"/>
            <a:ext cx="2379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বৃদ্ধি করা</a:t>
            </a:r>
            <a:endParaRPr lang="en-US" sz="32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136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  <p:bldP spid="9" grpId="0"/>
      <p:bldP spid="11" grpId="0"/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17713" y="0"/>
            <a:ext cx="9804928" cy="6659089"/>
            <a:chOff x="1056066" y="198911"/>
            <a:chExt cx="9672034" cy="6659089"/>
          </a:xfrm>
          <a:solidFill>
            <a:srgbClr val="00B0F0"/>
          </a:solidFill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="" xmlns:p14="http://schemas.microsoft.com/office/powerpoint/2010/main" val="1518283241"/>
                </p:ext>
              </p:extLst>
            </p:nvPr>
          </p:nvGraphicFramePr>
          <p:xfrm>
            <a:off x="1056066" y="198911"/>
            <a:ext cx="9672034" cy="665908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5" name="Group 4"/>
            <p:cNvGrpSpPr/>
            <p:nvPr/>
          </p:nvGrpSpPr>
          <p:grpSpPr>
            <a:xfrm rot="21351980">
              <a:off x="3402048" y="198911"/>
              <a:ext cx="2060619" cy="1287888"/>
              <a:chOff x="412125" y="3296992"/>
              <a:chExt cx="2369713" cy="1481070"/>
            </a:xfrm>
            <a:grpFill/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5313" y="3296992"/>
                <a:ext cx="1326525" cy="1481070"/>
              </a:xfrm>
              <a:prstGeom prst="ellipse">
                <a:avLst/>
              </a:prstGeom>
              <a:grpFill/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125" y="3296992"/>
                <a:ext cx="1197735" cy="1481070"/>
              </a:xfrm>
              <a:prstGeom prst="ellipse">
                <a:avLst/>
              </a:prstGeom>
              <a:grpFill/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47333">
              <a:off x="6492224" y="254769"/>
              <a:ext cx="1966618" cy="1684041"/>
            </a:xfrm>
            <a:prstGeom prst="ellipse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380" y="5261018"/>
              <a:ext cx="2099257" cy="1596982"/>
            </a:xfrm>
            <a:prstGeom prst="ellipse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455" y="4997002"/>
              <a:ext cx="2384453" cy="1526490"/>
            </a:xfrm>
            <a:prstGeom prst="ellipse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2081648" y="2955542"/>
              <a:ext cx="15418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600" i="1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যাকাত</a:t>
              </a:r>
              <a:endParaRPr lang="en-US" sz="3600" i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50649" y="1265089"/>
              <a:ext cx="1359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dirty="0" smtClean="0">
                  <a:solidFill>
                    <a:schemeClr val="accent5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ধনী ব্যক্তি</a:t>
              </a:r>
              <a:endParaRPr lang="en-US" sz="28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53008" y="1722345"/>
              <a:ext cx="1049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solidFill>
                    <a:schemeClr val="accent5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সম্পদ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62931" y="4447902"/>
              <a:ext cx="95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dirty="0" smtClean="0">
                  <a:solidFill>
                    <a:schemeClr val="accent5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১ বছর</a:t>
              </a:r>
              <a:endParaRPr lang="en-US" sz="28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23540" y="4561880"/>
              <a:ext cx="135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solidFill>
                    <a:schemeClr val="accent5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দুঃস্থদের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093143" y="3100773"/>
            <a:ext cx="1938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i="1" dirty="0" smtClean="0">
                <a:solidFill>
                  <a:schemeClr val="accent4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যাকাত</a:t>
            </a:r>
            <a:endParaRPr lang="en-US" sz="6000" i="1" dirty="0">
              <a:solidFill>
                <a:schemeClr val="accent4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83" y="2799199"/>
            <a:ext cx="2255618" cy="17457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6069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07281599"/>
              </p:ext>
            </p:extLst>
          </p:nvPr>
        </p:nvGraphicFramePr>
        <p:xfrm>
          <a:off x="4749800" y="3084513"/>
          <a:ext cx="2692400" cy="685800"/>
        </p:xfrm>
        <a:graphic>
          <a:graphicData uri="http://schemas.openxmlformats.org/presentationml/2006/ole">
            <p:oleObj spid="_x0000_s1035" name="Packager Shell Object" showAsIcon="1" r:id="rId3" imgW="2693160" imgH="68580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00197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350</Words>
  <Application>Microsoft Office PowerPoint</Application>
  <PresentationFormat>Custom</PresentationFormat>
  <Paragraphs>110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CSL-TB</cp:lastModifiedBy>
  <cp:revision>169</cp:revision>
  <dcterms:created xsi:type="dcterms:W3CDTF">2015-10-08T06:42:44Z</dcterms:created>
  <dcterms:modified xsi:type="dcterms:W3CDTF">2020-03-31T15:52:57Z</dcterms:modified>
</cp:coreProperties>
</file>