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2F6EA-1AAD-4529-8E3C-F0411544CBF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E8EA8-8A04-4667-BDC6-5FC5C8267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99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E8EA8-8A04-4667-BDC6-5FC5C8267F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32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flower03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2248525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Well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come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moving-flow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1264227"/>
            <a:ext cx="1143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710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126673" y="87145"/>
            <a:ext cx="4114800" cy="1741655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27432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3505199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?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41148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অপ্রকৃত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1000" y="1828800"/>
            <a:ext cx="0" cy="403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1981200"/>
            <a:ext cx="0" cy="4038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2133600"/>
            <a:ext cx="0" cy="40386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13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66"/>
          <a:stretch/>
        </p:blipFill>
        <p:spPr>
          <a:xfrm>
            <a:off x="3048000" y="228600"/>
            <a:ext cx="5105400" cy="2590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09600" y="9906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6200" y="3505200"/>
            <a:ext cx="31242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00400" y="3505200"/>
            <a:ext cx="1752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80264" y="3505200"/>
            <a:ext cx="1752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58000" y="330514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বাঁশ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16182" y="4038600"/>
                <a:ext cx="6515100" cy="1377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(ক)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৮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কে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মিশ্র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ভগ্নাংশে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প্রকাশ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কর।</m:t>
                    </m:r>
                  </m:oMath>
                </a14:m>
                <a:endParaRPr lang="en-US" sz="2400" b="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(খ) </a:t>
                </a:r>
                <a:r>
                  <a:rPr lang="en-US" sz="24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বাঁশটির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লাল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4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কালো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রং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পরিমান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(গ)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বাঁশটির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সবুজ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৮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সম্পূর্ণ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বাঁশের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182" y="4038600"/>
                <a:ext cx="6515100" cy="1377428"/>
              </a:xfrm>
              <a:prstGeom prst="rect">
                <a:avLst/>
              </a:prstGeom>
              <a:blipFill rotWithShape="1">
                <a:blip r:embed="rId3"/>
                <a:stretch>
                  <a:fillRect l="-1497"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" y="3535977"/>
                <a:ext cx="7696200" cy="522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cs typeface="NikoshBAN" panose="02000000000000000000" pitchFamily="2" charset="0"/>
                  </a:rPr>
                  <a:t>     ৮ </a:t>
                </a:r>
                <a:r>
                  <a:rPr lang="en-US" dirty="0" err="1" smtClean="0">
                    <a:cs typeface="NikoshBAN" panose="02000000000000000000" pitchFamily="2" charset="0"/>
                  </a:rPr>
                  <a:t>মি</a:t>
                </a:r>
                <a:r>
                  <a:rPr lang="en-US" dirty="0" smtClean="0">
                    <a:cs typeface="NikoshBAN" panose="02000000000000000000" pitchFamily="2" charset="0"/>
                  </a:rPr>
                  <a:t>.                  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en-US" b="0" i="1" smtClean="0">
                            <a:latin typeface="Cambria Math"/>
                            <a:cs typeface="NikoshBAN" panose="02000000000000000000" pitchFamily="2" charset="0"/>
                          </a:rPr>
                          <m:t>  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  <m:r>
                      <a:rPr lang="en-US" b="0" i="1" smtClean="0">
                        <a:latin typeface="Cambria Math"/>
                        <a:cs typeface="NikoshBAN" panose="02000000000000000000" pitchFamily="2" charset="0"/>
                      </a:rPr>
                      <m:t>মি</m:t>
                    </m:r>
                    <m:r>
                      <a:rPr lang="en-US" b="0" i="1" smtClean="0">
                        <a:latin typeface="Cambria Math"/>
                        <a:cs typeface="NikoshBAN" panose="02000000000000000000" pitchFamily="2" charset="0"/>
                      </a:rPr>
                      <m:t>.                         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মি.                                      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535977"/>
                <a:ext cx="7696200" cy="522451"/>
              </a:xfrm>
              <a:prstGeom prst="rect">
                <a:avLst/>
              </a:prstGeom>
              <a:blipFill rotWithShape="1">
                <a:blip r:embed="rId4"/>
                <a:stretch>
                  <a:fillRect r="-11164" b="-5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248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0"/>
            <a:ext cx="6324600" cy="533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 descr="E:\Animated Flower\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914400" y="3745110"/>
            <a:ext cx="609600" cy="674490"/>
          </a:xfrm>
          <a:prstGeom prst="rect">
            <a:avLst/>
          </a:prstGeom>
          <a:noFill/>
        </p:spPr>
      </p:pic>
      <p:pic>
        <p:nvPicPr>
          <p:cNvPr id="4" name="Picture 3" descr="E:\Animated Flower\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1087582" y="4267200"/>
            <a:ext cx="609600" cy="674490"/>
          </a:xfrm>
          <a:prstGeom prst="rect">
            <a:avLst/>
          </a:prstGeom>
          <a:noFill/>
        </p:spPr>
      </p:pic>
      <p:pic>
        <p:nvPicPr>
          <p:cNvPr id="5" name="Picture 4" descr="E:\Animated Flower\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1392382" y="4729489"/>
            <a:ext cx="609600" cy="674490"/>
          </a:xfrm>
          <a:prstGeom prst="rect">
            <a:avLst/>
          </a:prstGeom>
          <a:noFill/>
        </p:spPr>
      </p:pic>
      <p:pic>
        <p:nvPicPr>
          <p:cNvPr id="6" name="Picture 5" descr="E:\Animated Flower\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1828800" y="5181953"/>
            <a:ext cx="609600" cy="674490"/>
          </a:xfrm>
          <a:prstGeom prst="rect">
            <a:avLst/>
          </a:prstGeom>
          <a:noFill/>
        </p:spPr>
      </p:pic>
      <p:pic>
        <p:nvPicPr>
          <p:cNvPr id="7" name="Picture 6" descr="E:\Animated Flower\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2285997" y="5519198"/>
            <a:ext cx="609600" cy="674490"/>
          </a:xfrm>
          <a:prstGeom prst="rect">
            <a:avLst/>
          </a:prstGeom>
          <a:noFill/>
        </p:spPr>
      </p:pic>
      <p:pic>
        <p:nvPicPr>
          <p:cNvPr id="8" name="Picture 7" descr="E:\Animated Flower\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2895597" y="5823646"/>
            <a:ext cx="609600" cy="674490"/>
          </a:xfrm>
          <a:prstGeom prst="rect">
            <a:avLst/>
          </a:prstGeom>
          <a:noFill/>
        </p:spPr>
      </p:pic>
      <p:pic>
        <p:nvPicPr>
          <p:cNvPr id="9" name="Picture 8" descr="E:\Animated Flower\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3505197" y="6036199"/>
            <a:ext cx="609600" cy="674490"/>
          </a:xfrm>
          <a:prstGeom prst="rect">
            <a:avLst/>
          </a:prstGeom>
          <a:noFill/>
        </p:spPr>
      </p:pic>
      <p:pic>
        <p:nvPicPr>
          <p:cNvPr id="10" name="Picture 9" descr="E:\Animated Flower\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4114798" y="6036199"/>
            <a:ext cx="609600" cy="674490"/>
          </a:xfrm>
          <a:prstGeom prst="rect">
            <a:avLst/>
          </a:prstGeom>
          <a:noFill/>
        </p:spPr>
      </p:pic>
      <p:pic>
        <p:nvPicPr>
          <p:cNvPr id="11" name="Picture 10" descr="E:\Animated Flower\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4724399" y="6050054"/>
            <a:ext cx="609600" cy="674490"/>
          </a:xfrm>
          <a:prstGeom prst="rect">
            <a:avLst/>
          </a:prstGeom>
          <a:noFill/>
        </p:spPr>
      </p:pic>
      <p:pic>
        <p:nvPicPr>
          <p:cNvPr id="12" name="Picture 11" descr="E:\Animated Flower\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5334000" y="5976045"/>
            <a:ext cx="609600" cy="674490"/>
          </a:xfrm>
          <a:prstGeom prst="rect">
            <a:avLst/>
          </a:prstGeom>
          <a:noFill/>
        </p:spPr>
      </p:pic>
      <p:pic>
        <p:nvPicPr>
          <p:cNvPr id="13" name="Picture 12" descr="E:\Animated Flower\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5867400" y="5791200"/>
            <a:ext cx="609600" cy="674490"/>
          </a:xfrm>
          <a:prstGeom prst="rect">
            <a:avLst/>
          </a:prstGeom>
          <a:noFill/>
        </p:spPr>
      </p:pic>
      <p:pic>
        <p:nvPicPr>
          <p:cNvPr id="14" name="Picture 13" descr="E:\Animated Flower\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6324600" y="5486400"/>
            <a:ext cx="609600" cy="674490"/>
          </a:xfrm>
          <a:prstGeom prst="rect">
            <a:avLst/>
          </a:prstGeom>
          <a:noFill/>
        </p:spPr>
      </p:pic>
      <p:pic>
        <p:nvPicPr>
          <p:cNvPr id="15" name="Picture 14" descr="E:\Animated Flower\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6781799" y="5116710"/>
            <a:ext cx="609600" cy="674490"/>
          </a:xfrm>
          <a:prstGeom prst="rect">
            <a:avLst/>
          </a:prstGeom>
          <a:noFill/>
        </p:spPr>
      </p:pic>
      <p:pic>
        <p:nvPicPr>
          <p:cNvPr id="16" name="Picture 15" descr="E:\Animated Flower\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7162800" y="4710899"/>
            <a:ext cx="609600" cy="674490"/>
          </a:xfrm>
          <a:prstGeom prst="rect">
            <a:avLst/>
          </a:prstGeom>
          <a:noFill/>
        </p:spPr>
      </p:pic>
      <p:pic>
        <p:nvPicPr>
          <p:cNvPr id="17" name="Picture 16" descr="E:\Animated Flower\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7384472" y="4336826"/>
            <a:ext cx="609600" cy="674490"/>
          </a:xfrm>
          <a:prstGeom prst="rect">
            <a:avLst/>
          </a:prstGeom>
          <a:noFill/>
        </p:spPr>
      </p:pic>
      <p:pic>
        <p:nvPicPr>
          <p:cNvPr id="18" name="Picture 17" descr="E:\Animated Flower\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7543799" y="3929955"/>
            <a:ext cx="609600" cy="6744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642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ving-flow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9436" y="2985655"/>
            <a:ext cx="651164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lowchart: Magnetic Disk 5"/>
          <p:cNvSpPr/>
          <p:nvPr/>
        </p:nvSpPr>
        <p:spPr>
          <a:xfrm>
            <a:off x="3467100" y="374073"/>
            <a:ext cx="1905000" cy="609600"/>
          </a:xfrm>
          <a:prstGeom prst="flowChartMagneticDisk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পরিচিতি </a:t>
            </a:r>
            <a:r>
              <a:rPr lang="bn-BD" sz="4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Heart 6"/>
          <p:cNvSpPr/>
          <p:nvPr/>
        </p:nvSpPr>
        <p:spPr>
          <a:xfrm>
            <a:off x="2836718" y="4800600"/>
            <a:ext cx="3276600" cy="1629508"/>
          </a:xfrm>
          <a:prstGeom prst="heart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ea typeface="Batang" panose="02030600000101010101" pitchFamily="18" charset="-127"/>
                <a:cs typeface="NikoshBAN" panose="02000000000000000000" pitchFamily="2" charset="0"/>
              </a:rPr>
              <a:t>শ্রেণিঃ</a:t>
            </a:r>
            <a:r>
              <a:rPr lang="en-US" sz="2400" dirty="0" smtClean="0">
                <a:latin typeface="NikoshBAN" panose="02000000000000000000" pitchFamily="2" charset="0"/>
                <a:ea typeface="Batang" panose="02030600000101010101" pitchFamily="18" charset="-127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Batang" panose="02030600000101010101" pitchFamily="18" charset="-127"/>
                <a:cs typeface="NikoshBAN" panose="02000000000000000000" pitchFamily="2" charset="0"/>
              </a:rPr>
              <a:t>ষষ্ট</a:t>
            </a:r>
            <a:endParaRPr lang="en-US" sz="2400" dirty="0" smtClean="0">
              <a:latin typeface="NikoshBAN" panose="02000000000000000000" pitchFamily="2" charset="0"/>
              <a:ea typeface="Batang" panose="02030600000101010101" pitchFamily="18" charset="-127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ea typeface="Batang" panose="02030600000101010101" pitchFamily="18" charset="-127"/>
                <a:cs typeface="NikoshBAN" panose="02000000000000000000" pitchFamily="2" charset="0"/>
              </a:rPr>
              <a:t>বিষয়ঃ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ea typeface="Batang" panose="02030600000101010101" pitchFamily="18" charset="-127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ea typeface="Batang" panose="02030600000101010101" pitchFamily="18" charset="-127"/>
                <a:cs typeface="NikoshBAN" panose="02000000000000000000" pitchFamily="2" charset="0"/>
              </a:rPr>
              <a:t>গণিত</a:t>
            </a:r>
            <a:endParaRPr lang="en-US" sz="2400" dirty="0" smtClean="0">
              <a:solidFill>
                <a:srgbClr val="FF0000"/>
              </a:solidFill>
              <a:latin typeface="NikoshBAN" panose="02000000000000000000" pitchFamily="2" charset="0"/>
              <a:ea typeface="Batang" panose="02030600000101010101" pitchFamily="18" charset="-127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ea typeface="Batang" panose="02030600000101010101" pitchFamily="18" charset="-127"/>
                <a:cs typeface="NikoshBAN" panose="02000000000000000000" pitchFamily="2" charset="0"/>
              </a:rPr>
              <a:t>অধ্যায়ঃ</a:t>
            </a:r>
            <a:r>
              <a:rPr lang="en-US" sz="2400" dirty="0" smtClean="0">
                <a:latin typeface="NikoshBAN" panose="02000000000000000000" pitchFamily="2" charset="0"/>
                <a:ea typeface="Batang" panose="02030600000101010101" pitchFamily="18" charset="-127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Batang" panose="02030600000101010101" pitchFamily="18" charset="-127"/>
                <a:cs typeface="NikoshBAN" panose="02000000000000000000" pitchFamily="2" charset="0"/>
              </a:rPr>
              <a:t>চতুর্থ</a:t>
            </a:r>
            <a:endParaRPr lang="en-US" sz="2400" dirty="0">
              <a:latin typeface="NikoshBAN" panose="02000000000000000000" pitchFamily="2" charset="0"/>
              <a:ea typeface="Batang" panose="02030600000101010101" pitchFamily="18" charset="-127"/>
              <a:cs typeface="NikoshBAN" panose="02000000000000000000" pitchFamily="2" charset="0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1411432" y="1143000"/>
            <a:ext cx="6016336" cy="1828800"/>
          </a:xfrm>
          <a:prstGeom prst="flowChartConnector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ইমরান</a:t>
            </a:r>
            <a:r>
              <a:rPr lang="en-US" sz="2400" b="1" u="sng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কবির</a:t>
            </a:r>
            <a:endParaRPr lang="bn-BD" sz="2400" b="1" u="sng" dirty="0" smtClean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400" b="1" u="sng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কালাউক</a:t>
            </a:r>
            <a:r>
              <a:rPr lang="en-US" sz="2400" b="1" u="sng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  </a:t>
            </a:r>
            <a:r>
              <a:rPr lang="bn-BD" sz="2400" b="1" u="sng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উচ্চ </a:t>
            </a:r>
            <a:r>
              <a:rPr lang="en-US" sz="2400" b="1" u="sng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400" b="1" u="sng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বিদ্যালয়।</a:t>
            </a:r>
            <a:endParaRPr lang="en-US" sz="2400" b="1" u="sng" dirty="0" smtClean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400" b="1" u="sng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লাখাই-হবিগঞ্জ</a:t>
            </a:r>
            <a:endParaRPr lang="en-US" sz="2400" b="1" u="sng" dirty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27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8" y="3200400"/>
            <a:ext cx="3699163" cy="24384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4191000" cy="288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3228109"/>
            <a:ext cx="34290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43296" y="2600117"/>
            <a:ext cx="4499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সবগুলো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5915753"/>
            <a:ext cx="4419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খন্ডিত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98919" y="2627826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5915752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খন্ডিত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বাশঁ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174361"/>
              </p:ext>
            </p:extLst>
          </p:nvPr>
        </p:nvGraphicFramePr>
        <p:xfrm>
          <a:off x="436418" y="314898"/>
          <a:ext cx="347056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726"/>
                <a:gridCol w="539726"/>
                <a:gridCol w="539726"/>
                <a:gridCol w="539726"/>
                <a:gridCol w="539726"/>
                <a:gridCol w="771936"/>
              </a:tblGrid>
              <a:tr h="3633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633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633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633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633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09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991" y="2699128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2438400" y="228600"/>
            <a:ext cx="3962400" cy="997527"/>
          </a:xfrm>
          <a:prstGeom prst="flowChartMagneticDisk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Heart 6"/>
          <p:cNvSpPr/>
          <p:nvPr/>
        </p:nvSpPr>
        <p:spPr>
          <a:xfrm>
            <a:off x="2916382" y="1900617"/>
            <a:ext cx="3276600" cy="1629508"/>
          </a:xfrm>
          <a:prstGeom prst="heart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ea typeface="Batang" panose="02030600000101010101" pitchFamily="18" charset="-127"/>
                <a:cs typeface="NikoshBAN" panose="02000000000000000000" pitchFamily="2" charset="0"/>
              </a:rPr>
              <a:t>ভগ্নাংশ</a:t>
            </a:r>
            <a:endParaRPr lang="en-US" sz="6600" dirty="0" smtClean="0">
              <a:latin typeface="NikoshBAN" panose="02000000000000000000" pitchFamily="2" charset="0"/>
              <a:ea typeface="Batang" panose="02030600000101010101" pitchFamily="18" charset="-127"/>
              <a:cs typeface="NikoshBAN" panose="02000000000000000000" pitchFamily="2" charset="0"/>
            </a:endParaRPr>
          </a:p>
        </p:txBody>
      </p:sp>
      <p:pic>
        <p:nvPicPr>
          <p:cNvPr id="9" name="Picture 8" descr="E:\Animated Flower\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4249882" y="1226128"/>
            <a:ext cx="609600" cy="674490"/>
          </a:xfrm>
          <a:prstGeom prst="rect">
            <a:avLst/>
          </a:prstGeom>
          <a:noFill/>
        </p:spPr>
      </p:pic>
      <p:sp>
        <p:nvSpPr>
          <p:cNvPr id="10" name="Flowchart: Connector 9"/>
          <p:cNvSpPr/>
          <p:nvPr/>
        </p:nvSpPr>
        <p:spPr>
          <a:xfrm>
            <a:off x="1752600" y="3550907"/>
            <a:ext cx="6016336" cy="1828800"/>
          </a:xfrm>
          <a:prstGeom prst="flowChartConnector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u="sng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শিখনফল</a:t>
            </a:r>
            <a:endParaRPr lang="en-US" sz="4000" b="1" u="sng" dirty="0" smtClean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000" b="1" u="sng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সাধারন</a:t>
            </a:r>
            <a:r>
              <a:rPr lang="en-US" sz="2000" b="1" u="sng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000" b="1" u="sng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ভগ্নাংশ</a:t>
            </a:r>
            <a:r>
              <a:rPr lang="en-US" sz="2000" b="1" u="sng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 </a:t>
            </a:r>
            <a:r>
              <a:rPr lang="en-US" sz="2000" b="1" u="sng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চিহ্নিত</a:t>
            </a:r>
            <a:r>
              <a:rPr lang="en-US" sz="2000" b="1" u="sng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000" b="1" u="sng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000" b="1" u="sng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000" b="1" u="sng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000" b="1" u="sng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algn="ctr"/>
            <a:r>
              <a:rPr lang="en-US" sz="2000" b="1" u="sng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সাধারন</a:t>
            </a:r>
            <a:r>
              <a:rPr lang="en-US" sz="2000" b="1" u="sng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000" b="1" u="sng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ভগ্নাংশের</a:t>
            </a:r>
            <a:r>
              <a:rPr lang="en-US" sz="2000" b="1" u="sng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 </a:t>
            </a:r>
            <a:r>
              <a:rPr lang="en-US" sz="2000" b="1" u="sng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প্রকারভেদ</a:t>
            </a:r>
            <a:r>
              <a:rPr lang="en-US" sz="2000" b="1" u="sng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000" b="1" u="sng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2000" b="1" u="sng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 </a:t>
            </a:r>
            <a:r>
              <a:rPr lang="en-US" sz="2000" b="1" u="sng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000" b="1" u="sng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।</a:t>
            </a:r>
          </a:p>
          <a:p>
            <a:pPr algn="ctr"/>
            <a:r>
              <a:rPr lang="en-US" sz="2000" b="1" u="sng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ভগ্নাংশের</a:t>
            </a:r>
            <a:r>
              <a:rPr lang="en-US" sz="2000" b="1" u="sng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 </a:t>
            </a:r>
            <a:r>
              <a:rPr lang="en-US" sz="2000" b="1" u="sng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সমস্যার</a:t>
            </a:r>
            <a:r>
              <a:rPr lang="en-US" sz="2000" b="1" u="sng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000" b="1" u="sng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সমাধান</a:t>
            </a:r>
            <a:r>
              <a:rPr lang="en-US" sz="2000" b="1" u="sng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000" b="1" u="sng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000" b="1" u="sng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000" b="1" u="sng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পারবে</a:t>
            </a:r>
            <a:endParaRPr lang="en-US" sz="2000" b="1" u="sng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4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1769561" y="776960"/>
            <a:ext cx="1060704" cy="914400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664186" y="785046"/>
            <a:ext cx="1060704" cy="914400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 rot="10800000">
            <a:off x="1215320" y="795829"/>
            <a:ext cx="1060704" cy="9144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2827990" y="785046"/>
            <a:ext cx="1060704" cy="914400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17450" y="2733020"/>
                <a:ext cx="110660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450" y="2733020"/>
                <a:ext cx="1106608" cy="101752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757825" y="2662820"/>
                <a:ext cx="473206" cy="900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825" y="2662820"/>
                <a:ext cx="473206" cy="9002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Isosceles Triangle 14"/>
          <p:cNvSpPr/>
          <p:nvPr/>
        </p:nvSpPr>
        <p:spPr>
          <a:xfrm rot="10800000">
            <a:off x="2297638" y="787377"/>
            <a:ext cx="1060704" cy="9144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797270" y="106279"/>
            <a:ext cx="6012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8208" y="2275047"/>
            <a:ext cx="3342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03648" y="2209800"/>
            <a:ext cx="3342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661" y="3721573"/>
            <a:ext cx="4456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28960" y="3629237"/>
            <a:ext cx="3315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 descr="E:\Animated Flower\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V="1">
            <a:off x="3787960" y="5033938"/>
            <a:ext cx="609600" cy="674490"/>
          </a:xfrm>
          <a:prstGeom prst="rect">
            <a:avLst/>
          </a:prstGeom>
          <a:noFill/>
        </p:spPr>
      </p:pic>
      <p:pic>
        <p:nvPicPr>
          <p:cNvPr id="22" name="Picture 21" descr="E:\Animated Flower\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V="1">
            <a:off x="4194048" y="5033937"/>
            <a:ext cx="609600" cy="674490"/>
          </a:xfrm>
          <a:prstGeom prst="rect">
            <a:avLst/>
          </a:prstGeom>
          <a:noFill/>
        </p:spPr>
      </p:pic>
      <p:pic>
        <p:nvPicPr>
          <p:cNvPr id="23" name="Picture 22" descr="E:\Animated Flower\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V="1">
            <a:off x="3279094" y="5033939"/>
            <a:ext cx="609600" cy="674490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24" name="Picture 23" descr="E:\Animated Flower\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V="1">
            <a:off x="4677405" y="5020084"/>
            <a:ext cx="609600" cy="674490"/>
          </a:xfrm>
          <a:prstGeom prst="rect">
            <a:avLst/>
          </a:prstGeom>
          <a:noFill/>
        </p:spPr>
      </p:pic>
      <p:pic>
        <p:nvPicPr>
          <p:cNvPr id="25" name="Picture 24" descr="E:\Animated Flower\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V="1">
            <a:off x="5202062" y="5020083"/>
            <a:ext cx="609600" cy="674490"/>
          </a:xfrm>
          <a:prstGeom prst="rect">
            <a:avLst/>
          </a:prstGeom>
          <a:noFill/>
        </p:spPr>
      </p:pic>
      <p:pic>
        <p:nvPicPr>
          <p:cNvPr id="26" name="Picture 25" descr="E:\Animated Flower\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V="1">
            <a:off x="5688169" y="5020082"/>
            <a:ext cx="609600" cy="674490"/>
          </a:xfrm>
          <a:prstGeom prst="rect">
            <a:avLst/>
          </a:prstGeom>
          <a:solidFill>
            <a:srgbClr val="FF0000"/>
          </a:solidFill>
        </p:spPr>
      </p:pic>
      <p:cxnSp>
        <p:nvCxnSpPr>
          <p:cNvPr id="28" name="Straight Connector 27"/>
          <p:cNvCxnSpPr/>
          <p:nvPr/>
        </p:nvCxnSpPr>
        <p:spPr>
          <a:xfrm flipV="1">
            <a:off x="403997" y="4522723"/>
            <a:ext cx="1492470" cy="180187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05936" y="4476780"/>
            <a:ext cx="1492470" cy="18018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03997" y="4658251"/>
            <a:ext cx="1492470" cy="18018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owchart: Sort 30"/>
          <p:cNvSpPr/>
          <p:nvPr/>
        </p:nvSpPr>
        <p:spPr>
          <a:xfrm>
            <a:off x="4982204" y="686099"/>
            <a:ext cx="641544" cy="914400"/>
          </a:xfrm>
          <a:prstGeom prst="flowChartSor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Sort 31"/>
          <p:cNvSpPr/>
          <p:nvPr/>
        </p:nvSpPr>
        <p:spPr>
          <a:xfrm>
            <a:off x="4288784" y="711476"/>
            <a:ext cx="641544" cy="914400"/>
          </a:xfrm>
          <a:prstGeom prst="flowChartSor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Sort 32"/>
          <p:cNvSpPr/>
          <p:nvPr/>
        </p:nvSpPr>
        <p:spPr>
          <a:xfrm>
            <a:off x="7705560" y="641098"/>
            <a:ext cx="641544" cy="914400"/>
          </a:xfrm>
          <a:prstGeom prst="flowChartSor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Sort 33"/>
          <p:cNvSpPr/>
          <p:nvPr/>
        </p:nvSpPr>
        <p:spPr>
          <a:xfrm>
            <a:off x="5688168" y="643430"/>
            <a:ext cx="641544" cy="914400"/>
          </a:xfrm>
          <a:prstGeom prst="flowChartSor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Sort 34"/>
          <p:cNvSpPr/>
          <p:nvPr/>
        </p:nvSpPr>
        <p:spPr>
          <a:xfrm>
            <a:off x="6319428" y="643430"/>
            <a:ext cx="641544" cy="914400"/>
          </a:xfrm>
          <a:prstGeom prst="flowChartSo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Sort 35"/>
          <p:cNvSpPr/>
          <p:nvPr/>
        </p:nvSpPr>
        <p:spPr>
          <a:xfrm>
            <a:off x="6994428" y="643430"/>
            <a:ext cx="641544" cy="914400"/>
          </a:xfrm>
          <a:prstGeom prst="flowChartSor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Sort 36"/>
          <p:cNvSpPr/>
          <p:nvPr/>
        </p:nvSpPr>
        <p:spPr>
          <a:xfrm>
            <a:off x="8347104" y="634470"/>
            <a:ext cx="641544" cy="914400"/>
          </a:xfrm>
          <a:prstGeom prst="flowChartSor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9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/>
      <p:bldP spid="14" grpId="0"/>
      <p:bldP spid="15" grpId="0" animBg="1"/>
      <p:bldP spid="17" grpId="0"/>
      <p:bldP spid="18" grpId="0"/>
      <p:bldP spid="19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6691" y="2286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6691" y="1219200"/>
            <a:ext cx="6934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endParaRPr lang="en-US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অপ্রকৃত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endParaRPr lang="en-US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305062"/>
              </p:ext>
            </p:extLst>
          </p:nvPr>
        </p:nvGraphicFramePr>
        <p:xfrm>
          <a:off x="304800" y="3657600"/>
          <a:ext cx="165426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495"/>
                <a:gridCol w="361495"/>
                <a:gridCol w="361495"/>
                <a:gridCol w="361495"/>
                <a:gridCol w="208280"/>
              </a:tblGrid>
              <a:tr h="304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1981200" y="4572000"/>
            <a:ext cx="6096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51238" y="4254605"/>
                <a:ext cx="497251" cy="636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238" y="4254605"/>
                <a:ext cx="497251" cy="63664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262344" y="4306479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moving-flow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3791" y="5029200"/>
            <a:ext cx="651164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286000" y="3281303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ভগ্নাশটি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18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2576945" y="228600"/>
            <a:ext cx="3505200" cy="1216152"/>
          </a:xfrm>
          <a:prstGeom prst="cub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44958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371600" y="5410200"/>
                <a:ext cx="7315200" cy="737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প্রকৃত 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410200"/>
                <a:ext cx="7315200" cy="737125"/>
              </a:xfrm>
              <a:prstGeom prst="rect">
                <a:avLst/>
              </a:prstGeom>
              <a:blipFill rotWithShape="1"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132609" y="1625723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টি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টি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3815541" y="2867892"/>
            <a:ext cx="1060704" cy="91440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2740982" y="2865990"/>
            <a:ext cx="1060704" cy="91440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 rot="10800000">
            <a:off x="3271334" y="2867891"/>
            <a:ext cx="1060704" cy="91440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 rot="10800000">
            <a:off x="2209800" y="2865989"/>
            <a:ext cx="1060704" cy="91440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 rot="10800000">
            <a:off x="4329544" y="2867892"/>
            <a:ext cx="1309255" cy="914400"/>
          </a:xfrm>
          <a:prstGeom prst="triangle">
            <a:avLst>
              <a:gd name="adj" fmla="val 5976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1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6" grpId="0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ving-flow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3791" y="5029200"/>
            <a:ext cx="651164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359928"/>
              </p:ext>
            </p:extLst>
          </p:nvPr>
        </p:nvGraphicFramePr>
        <p:xfrm>
          <a:off x="381000" y="990600"/>
          <a:ext cx="16002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"/>
                <a:gridCol w="400050"/>
                <a:gridCol w="400050"/>
                <a:gridCol w="400050"/>
              </a:tblGrid>
              <a:tr h="3581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581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581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581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1953491" y="1745673"/>
            <a:ext cx="561109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43200" y="1352584"/>
                <a:ext cx="593432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352584"/>
                <a:ext cx="593432" cy="7861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85800" y="226367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ঘরকে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ধরি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ভগ্নাংশটি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15850" y="1514840"/>
            <a:ext cx="5045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অপ্রকৃত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876831"/>
              </p:ext>
            </p:extLst>
          </p:nvPr>
        </p:nvGraphicFramePr>
        <p:xfrm>
          <a:off x="457201" y="3962399"/>
          <a:ext cx="624840" cy="1475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</a:tblGrid>
              <a:tr h="3782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057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057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057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4800" y="31242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অংশটি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ভগ্নাংশটি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066800" y="4724400"/>
            <a:ext cx="5334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631373" y="4324905"/>
                <a:ext cx="726481" cy="704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  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373" y="4324905"/>
                <a:ext cx="726481" cy="704552"/>
              </a:xfrm>
              <a:prstGeom prst="rect">
                <a:avLst/>
              </a:prstGeom>
              <a:blipFill rotWithShape="1">
                <a:blip r:embed="rId4"/>
                <a:stretch>
                  <a:fillRect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514600" y="4446219"/>
            <a:ext cx="5045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76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1454727" y="87243"/>
            <a:ext cx="6248400" cy="3276600"/>
          </a:xfrm>
          <a:prstGeom prst="irregularSeal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97827" y="1143000"/>
            <a:ext cx="2362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E:\Animated Flower\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533400" y="4267200"/>
            <a:ext cx="609600" cy="67449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38694" y="4180281"/>
                <a:ext cx="529937" cy="765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   </m:t>
                    </m:r>
                    <m:r>
                      <a:rPr lang="en-US" sz="2800" b="0" i="1" smtClean="0">
                        <a:latin typeface="Cambria Math"/>
                      </a:rPr>
                      <m:t>২</m:t>
                    </m:r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২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৫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694" y="4180281"/>
                <a:ext cx="529937" cy="765915"/>
              </a:xfrm>
              <a:prstGeom prst="rect">
                <a:avLst/>
              </a:prstGeom>
              <a:blipFill rotWithShape="1">
                <a:blip r:embed="rId3"/>
                <a:stretch>
                  <a:fillRect r="-43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209800" y="4180281"/>
            <a:ext cx="6594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অপ্রকৃত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E:\Animated Flower\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666747" y="4124986"/>
            <a:ext cx="609600" cy="674490"/>
          </a:xfrm>
          <a:prstGeom prst="rect">
            <a:avLst/>
          </a:prstGeom>
          <a:noFill/>
        </p:spPr>
      </p:pic>
      <p:pic>
        <p:nvPicPr>
          <p:cNvPr id="11" name="Picture 10" descr="E:\Animated Flower\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838200" y="4138841"/>
            <a:ext cx="609600" cy="674490"/>
          </a:xfrm>
          <a:prstGeom prst="rect">
            <a:avLst/>
          </a:prstGeom>
          <a:noFill/>
        </p:spPr>
      </p:pic>
      <p:pic>
        <p:nvPicPr>
          <p:cNvPr id="12" name="Picture 11" descr="E:\Animated Flower\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824344" y="4276442"/>
            <a:ext cx="609600" cy="6744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460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467</TotalTime>
  <Words>369</Words>
  <Application>Microsoft Office PowerPoint</Application>
  <PresentationFormat>On-screen Show (4:3)</PresentationFormat>
  <Paragraphs>57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EMRAN</dc:creator>
  <cp:lastModifiedBy>hp</cp:lastModifiedBy>
  <cp:revision>52</cp:revision>
  <dcterms:created xsi:type="dcterms:W3CDTF">2006-08-16T00:00:00Z</dcterms:created>
  <dcterms:modified xsi:type="dcterms:W3CDTF">2020-03-31T13:35:34Z</dcterms:modified>
</cp:coreProperties>
</file>