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72" r:id="rId3"/>
    <p:sldId id="273" r:id="rId4"/>
    <p:sldId id="276" r:id="rId5"/>
    <p:sldId id="277" r:id="rId6"/>
    <p:sldId id="288" r:id="rId7"/>
    <p:sldId id="278" r:id="rId8"/>
    <p:sldId id="279" r:id="rId9"/>
    <p:sldId id="280" r:id="rId10"/>
    <p:sldId id="286" r:id="rId11"/>
    <p:sldId id="281" r:id="rId12"/>
    <p:sldId id="287" r:id="rId13"/>
    <p:sldId id="289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27" autoAdjust="0"/>
  </p:normalViewPr>
  <p:slideViewPr>
    <p:cSldViewPr>
      <p:cViewPr varScale="1">
        <p:scale>
          <a:sx n="70" d="100"/>
          <a:sy n="70" d="100"/>
        </p:scale>
        <p:origin x="-138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C276CE-C26B-45AF-9494-F6D54952345A}" type="doc">
      <dgm:prSet loTypeId="urn:microsoft.com/office/officeart/2005/8/layout/radial1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DE81C28-6919-455A-A4DE-9823B9D6A2BC}">
      <dgm:prSet phldrT="[Text]"/>
      <dgm:spPr/>
      <dgm:t>
        <a:bodyPr/>
        <a:lstStyle/>
        <a:p>
          <a:r>
            <a:rPr lang="bn-BD" dirty="0" smtClean="0"/>
            <a:t>২</a:t>
          </a:r>
          <a:r>
            <a:rPr lang="en-US" dirty="0" smtClean="0"/>
            <a:t>o</a:t>
          </a:r>
          <a:r>
            <a:rPr lang="bn-BD" dirty="0" smtClean="0"/>
            <a:t>১১</a:t>
          </a:r>
        </a:p>
        <a:p>
          <a:r>
            <a:rPr lang="bn-BD" dirty="0" smtClean="0"/>
            <a:t>মৃত্য</a:t>
          </a:r>
          <a:endParaRPr lang="en-US" dirty="0"/>
        </a:p>
      </dgm:t>
    </dgm:pt>
    <dgm:pt modelId="{56DB4777-79BF-40B9-867C-C0AC94691A3C}" type="parTrans" cxnId="{03762C15-CDF9-4393-AADB-33149F0C10D2}">
      <dgm:prSet/>
      <dgm:spPr/>
      <dgm:t>
        <a:bodyPr/>
        <a:lstStyle/>
        <a:p>
          <a:endParaRPr lang="en-US"/>
        </a:p>
      </dgm:t>
    </dgm:pt>
    <dgm:pt modelId="{86526987-DDC3-4D0E-A319-510AA3E7F2B7}" type="sibTrans" cxnId="{03762C15-CDF9-4393-AADB-33149F0C10D2}">
      <dgm:prSet/>
      <dgm:spPr/>
      <dgm:t>
        <a:bodyPr/>
        <a:lstStyle/>
        <a:p>
          <a:endParaRPr lang="en-US"/>
        </a:p>
      </dgm:t>
    </dgm:pt>
    <dgm:pt modelId="{7AD55FAD-D5E1-43A4-A99B-3BE16E148114}">
      <dgm:prSet phldrT="[Text]"/>
      <dgm:spPr/>
      <dgm:t>
        <a:bodyPr/>
        <a:lstStyle/>
        <a:p>
          <a:r>
            <a:rPr lang="en-US" dirty="0" err="1" smtClean="0"/>
            <a:t>কি</a:t>
          </a:r>
          <a:r>
            <a:rPr lang="en-US" dirty="0" smtClean="0"/>
            <a:t> </a:t>
          </a:r>
          <a:r>
            <a:rPr lang="en-US" dirty="0" err="1" smtClean="0"/>
            <a:t>উপাধিতে</a:t>
          </a:r>
          <a:endParaRPr lang="en-US" dirty="0" smtClean="0"/>
        </a:p>
        <a:p>
          <a:r>
            <a:rPr lang="en-US" dirty="0" err="1" smtClean="0"/>
            <a:t>ভূষিত</a:t>
          </a:r>
          <a:r>
            <a:rPr lang="en-US" dirty="0" smtClean="0"/>
            <a:t> </a:t>
          </a:r>
          <a:r>
            <a:rPr lang="en-US" dirty="0" err="1" smtClean="0"/>
            <a:t>হন</a:t>
          </a:r>
          <a:endParaRPr lang="en-US" dirty="0"/>
        </a:p>
      </dgm:t>
    </dgm:pt>
    <dgm:pt modelId="{D290919C-5A53-411C-9742-C46E0F4641EA}" type="parTrans" cxnId="{2EB874C5-6970-42F1-A1C6-A014BD03FC74}">
      <dgm:prSet/>
      <dgm:spPr/>
      <dgm:t>
        <a:bodyPr/>
        <a:lstStyle/>
        <a:p>
          <a:endParaRPr lang="en-US"/>
        </a:p>
      </dgm:t>
    </dgm:pt>
    <dgm:pt modelId="{D97728A5-8541-4306-86F5-D309A330548F}" type="sibTrans" cxnId="{2EB874C5-6970-42F1-A1C6-A014BD03FC74}">
      <dgm:prSet/>
      <dgm:spPr/>
      <dgm:t>
        <a:bodyPr/>
        <a:lstStyle/>
        <a:p>
          <a:endParaRPr lang="en-US"/>
        </a:p>
      </dgm:t>
    </dgm:pt>
    <dgm:pt modelId="{64BB4448-69D0-468E-92B5-285A43191F9B}">
      <dgm:prSet phldrT="[Text]"/>
      <dgm:spPr/>
      <dgm:t>
        <a:bodyPr/>
        <a:lstStyle/>
        <a:p>
          <a:r>
            <a:rPr lang="bn-BD" dirty="0" smtClean="0"/>
            <a:t>ছয় সঙ্গী</a:t>
          </a:r>
          <a:endParaRPr lang="en-US" dirty="0"/>
        </a:p>
      </dgm:t>
    </dgm:pt>
    <dgm:pt modelId="{A5E1BF56-26B8-4BA0-AC57-B65DC1FEA3BF}" type="parTrans" cxnId="{CF9068F8-A8D7-46E8-A204-695C63346915}">
      <dgm:prSet/>
      <dgm:spPr/>
      <dgm:t>
        <a:bodyPr/>
        <a:lstStyle/>
        <a:p>
          <a:endParaRPr lang="en-US"/>
        </a:p>
      </dgm:t>
    </dgm:pt>
    <dgm:pt modelId="{F4DDFE97-AFAD-4994-A926-21231571E429}" type="sibTrans" cxnId="{CF9068F8-A8D7-46E8-A204-695C63346915}">
      <dgm:prSet/>
      <dgm:spPr/>
      <dgm:t>
        <a:bodyPr/>
        <a:lstStyle/>
        <a:p>
          <a:endParaRPr lang="en-US"/>
        </a:p>
      </dgm:t>
    </dgm:pt>
    <dgm:pt modelId="{304EB86F-8445-4C3F-885F-CA024A3E3F50}">
      <dgm:prSet phldrT="[Text]"/>
      <dgm:spPr/>
      <dgm:t>
        <a:bodyPr/>
        <a:lstStyle/>
        <a:p>
          <a:r>
            <a:rPr lang="bn-BD" dirty="0" smtClean="0"/>
            <a:t>১৯২৩</a:t>
          </a:r>
        </a:p>
        <a:p>
          <a:r>
            <a:rPr lang="bn-BD" dirty="0" smtClean="0"/>
            <a:t>জন্ম</a:t>
          </a:r>
          <a:endParaRPr lang="en-US" dirty="0"/>
        </a:p>
      </dgm:t>
    </dgm:pt>
    <dgm:pt modelId="{9EF6510D-CBD0-4DCF-BE5B-665ED0E6A613}" type="parTrans" cxnId="{F733AD53-83B7-4D80-81E5-251515E826A0}">
      <dgm:prSet/>
      <dgm:spPr/>
      <dgm:t>
        <a:bodyPr/>
        <a:lstStyle/>
        <a:p>
          <a:endParaRPr lang="en-US"/>
        </a:p>
      </dgm:t>
    </dgm:pt>
    <dgm:pt modelId="{487B39C9-9406-4FB6-BEEC-9BD9EB911EF7}" type="sibTrans" cxnId="{F733AD53-83B7-4D80-81E5-251515E826A0}">
      <dgm:prSet/>
      <dgm:spPr/>
      <dgm:t>
        <a:bodyPr/>
        <a:lstStyle/>
        <a:p>
          <a:endParaRPr lang="en-US"/>
        </a:p>
      </dgm:t>
    </dgm:pt>
    <dgm:pt modelId="{03549FDC-0D5E-42B5-B55F-D346BEB962B2}">
      <dgm:prSet/>
      <dgm:spPr/>
      <dgm:t>
        <a:bodyPr/>
        <a:lstStyle/>
        <a:p>
          <a:r>
            <a:rPr lang="en-US" dirty="0" err="1" smtClean="0"/>
            <a:t>কবি</a:t>
          </a:r>
          <a:endParaRPr lang="en-US" dirty="0" smtClean="0"/>
        </a:p>
        <a:p>
          <a:r>
            <a:rPr lang="en-US" dirty="0" smtClean="0"/>
            <a:t> </a:t>
          </a:r>
          <a:r>
            <a:rPr lang="en-US" dirty="0" err="1" smtClean="0"/>
            <a:t>কবীর</a:t>
          </a:r>
          <a:r>
            <a:rPr lang="en-US" dirty="0" smtClean="0"/>
            <a:t> </a:t>
          </a:r>
          <a:r>
            <a:rPr lang="en-US" dirty="0" err="1" smtClean="0"/>
            <a:t>চৌধুরী</a:t>
          </a:r>
          <a:endParaRPr lang="en-US" dirty="0"/>
        </a:p>
      </dgm:t>
    </dgm:pt>
    <dgm:pt modelId="{5F530B8F-6063-4897-8F25-0963456893A1}" type="parTrans" cxnId="{156C0C8A-8BE1-4048-B93A-CD4296D52367}">
      <dgm:prSet/>
      <dgm:spPr/>
      <dgm:t>
        <a:bodyPr/>
        <a:lstStyle/>
        <a:p>
          <a:endParaRPr lang="en-US"/>
        </a:p>
      </dgm:t>
    </dgm:pt>
    <dgm:pt modelId="{BA3D63CF-F91A-4028-896A-29AAA48C651A}" type="sibTrans" cxnId="{156C0C8A-8BE1-4048-B93A-CD4296D52367}">
      <dgm:prSet/>
      <dgm:spPr/>
      <dgm:t>
        <a:bodyPr/>
        <a:lstStyle/>
        <a:p>
          <a:endParaRPr lang="en-US"/>
        </a:p>
      </dgm:t>
    </dgm:pt>
    <dgm:pt modelId="{72A982E7-F51C-4739-A609-5728AE75D2B7}">
      <dgm:prSet phldrT="[Text]" custT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 anchor="b"/>
        <a:lstStyle/>
        <a:p>
          <a:endParaRPr lang="en-US" sz="1800" dirty="0"/>
        </a:p>
      </dgm:t>
    </dgm:pt>
    <dgm:pt modelId="{90101FE2-F1E0-4443-BE2E-68450ECE7B65}" type="sibTrans" cxnId="{F2FF96B6-E2EF-42B0-B411-AB2C9C0C5010}">
      <dgm:prSet/>
      <dgm:spPr/>
      <dgm:t>
        <a:bodyPr/>
        <a:lstStyle/>
        <a:p>
          <a:endParaRPr lang="en-US"/>
        </a:p>
      </dgm:t>
    </dgm:pt>
    <dgm:pt modelId="{BB1D9B61-F2D4-4E74-9B4D-EE925F28C0D9}" type="parTrans" cxnId="{F2FF96B6-E2EF-42B0-B411-AB2C9C0C5010}">
      <dgm:prSet/>
      <dgm:spPr/>
      <dgm:t>
        <a:bodyPr/>
        <a:lstStyle/>
        <a:p>
          <a:endParaRPr lang="en-US"/>
        </a:p>
      </dgm:t>
    </dgm:pt>
    <dgm:pt modelId="{CE7A996E-42BA-4EEB-B64D-E97C4479726B}" type="pres">
      <dgm:prSet presAssocID="{7AC276CE-C26B-45AF-9494-F6D5495234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A3738D-462E-4F64-AF53-FF8B1C8EBD6F}" type="pres">
      <dgm:prSet presAssocID="{72A982E7-F51C-4739-A609-5728AE75D2B7}" presName="centerShape" presStyleLbl="node0" presStyleIdx="0" presStyleCnt="1" custScaleX="144663" custScaleY="127597" custLinFactNeighborX="-2200" custLinFactNeighborY="1560"/>
      <dgm:spPr/>
      <dgm:t>
        <a:bodyPr/>
        <a:lstStyle/>
        <a:p>
          <a:endParaRPr lang="en-US"/>
        </a:p>
      </dgm:t>
    </dgm:pt>
    <dgm:pt modelId="{81FCAC22-90DC-4E61-8537-A16B81F2705A}" type="pres">
      <dgm:prSet presAssocID="{56DB4777-79BF-40B9-867C-C0AC94691A3C}" presName="Name9" presStyleLbl="parChTrans1D2" presStyleIdx="0" presStyleCnt="5"/>
      <dgm:spPr/>
      <dgm:t>
        <a:bodyPr/>
        <a:lstStyle/>
        <a:p>
          <a:endParaRPr lang="en-US"/>
        </a:p>
      </dgm:t>
    </dgm:pt>
    <dgm:pt modelId="{D221F623-539B-4012-99A3-C339870AAD01}" type="pres">
      <dgm:prSet presAssocID="{56DB4777-79BF-40B9-867C-C0AC94691A3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F4A1ECD-839E-4019-AEF7-3C3D2796780C}" type="pres">
      <dgm:prSet presAssocID="{DDE81C28-6919-455A-A4DE-9823B9D6A2BC}" presName="node" presStyleLbl="node1" presStyleIdx="0" presStyleCnt="5" custScaleX="112416" custScaleY="92624" custRadScaleRad="98028" custRadScaleInc="-37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ABC88-91BC-4BBD-9624-8B887C3F1D3A}" type="pres">
      <dgm:prSet presAssocID="{5F530B8F-6063-4897-8F25-0963456893A1}" presName="Name9" presStyleLbl="parChTrans1D2" presStyleIdx="1" presStyleCnt="5"/>
      <dgm:spPr/>
      <dgm:t>
        <a:bodyPr/>
        <a:lstStyle/>
        <a:p>
          <a:endParaRPr lang="en-US"/>
        </a:p>
      </dgm:t>
    </dgm:pt>
    <dgm:pt modelId="{1AD2E90E-F0E4-4A12-88AA-B7E268FA1823}" type="pres">
      <dgm:prSet presAssocID="{5F530B8F-6063-4897-8F25-0963456893A1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081C935-112C-4507-BE05-BD53F9DC193F}" type="pres">
      <dgm:prSet presAssocID="{03549FDC-0D5E-42B5-B55F-D346BEB962B2}" presName="node" presStyleLbl="node1" presStyleIdx="1" presStyleCnt="5" custScaleX="107118" custScaleY="97089" custRadScaleRad="136285" custRadScaleInc="-11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1370F-32EA-45C0-B679-23BAE6C3ABAE}" type="pres">
      <dgm:prSet presAssocID="{D290919C-5A53-411C-9742-C46E0F4641EA}" presName="Name9" presStyleLbl="parChTrans1D2" presStyleIdx="2" presStyleCnt="5"/>
      <dgm:spPr/>
      <dgm:t>
        <a:bodyPr/>
        <a:lstStyle/>
        <a:p>
          <a:endParaRPr lang="en-US"/>
        </a:p>
      </dgm:t>
    </dgm:pt>
    <dgm:pt modelId="{7E94D7B1-720C-4955-A80F-D5B08B3D67B1}" type="pres">
      <dgm:prSet presAssocID="{D290919C-5A53-411C-9742-C46E0F4641E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4C0D4F3-27A6-4D57-804E-0A3896C7780A}" type="pres">
      <dgm:prSet presAssocID="{7AD55FAD-D5E1-43A4-A99B-3BE16E148114}" presName="node" presStyleLbl="node1" presStyleIdx="2" presStyleCnt="5" custScaleX="120686" custScaleY="91140" custRadScaleRad="130006" custRadScaleInc="-452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2654D-C6B5-466F-936A-A16B15DCCD33}" type="pres">
      <dgm:prSet presAssocID="{A5E1BF56-26B8-4BA0-AC57-B65DC1FEA3BF}" presName="Name9" presStyleLbl="parChTrans1D2" presStyleIdx="3" presStyleCnt="5"/>
      <dgm:spPr/>
      <dgm:t>
        <a:bodyPr/>
        <a:lstStyle/>
        <a:p>
          <a:endParaRPr lang="en-US"/>
        </a:p>
      </dgm:t>
    </dgm:pt>
    <dgm:pt modelId="{1D5A460E-7D7A-4BE4-85E2-77FC1ADAAD26}" type="pres">
      <dgm:prSet presAssocID="{A5E1BF56-26B8-4BA0-AC57-B65DC1FEA3BF}" presName="connTx" presStyleLbl="parChTrans1D2" presStyleIdx="3" presStyleCnt="5"/>
      <dgm:spPr/>
      <dgm:t>
        <a:bodyPr/>
        <a:lstStyle/>
        <a:p>
          <a:endParaRPr lang="en-US"/>
        </a:p>
      </dgm:t>
    </dgm:pt>
    <dgm:pt modelId="{6D61BD23-53AB-4F5A-BAFE-690431B0BC55}" type="pres">
      <dgm:prSet presAssocID="{64BB4448-69D0-468E-92B5-285A43191F9B}" presName="node" presStyleLbl="node1" presStyleIdx="3" presStyleCnt="5" custScaleX="113600" custScaleY="107829" custRadScaleRad="130242" custRadScaleInc="559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49403-9537-4FF1-B8D5-15B9C007A4F5}" type="pres">
      <dgm:prSet presAssocID="{9EF6510D-CBD0-4DCF-BE5B-665ED0E6A613}" presName="Name9" presStyleLbl="parChTrans1D2" presStyleIdx="4" presStyleCnt="5"/>
      <dgm:spPr/>
      <dgm:t>
        <a:bodyPr/>
        <a:lstStyle/>
        <a:p>
          <a:endParaRPr lang="en-US"/>
        </a:p>
      </dgm:t>
    </dgm:pt>
    <dgm:pt modelId="{CE9029E4-5FB6-4B21-BF2A-202B8AD0E5BF}" type="pres">
      <dgm:prSet presAssocID="{9EF6510D-CBD0-4DCF-BE5B-665ED0E6A613}" presName="connTx" presStyleLbl="parChTrans1D2" presStyleIdx="4" presStyleCnt="5"/>
      <dgm:spPr/>
      <dgm:t>
        <a:bodyPr/>
        <a:lstStyle/>
        <a:p>
          <a:endParaRPr lang="en-US"/>
        </a:p>
      </dgm:t>
    </dgm:pt>
    <dgm:pt modelId="{D4D9187D-AF45-4359-85CB-2880CBD99AC5}" type="pres">
      <dgm:prSet presAssocID="{304EB86F-8445-4C3F-885F-CA024A3E3F50}" presName="node" presStyleLbl="node1" presStyleIdx="4" presStyleCnt="5" custScaleX="112676" custScaleY="93062" custRadScaleRad="136590" custRadScaleInc="-22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F2BD6D-D7D3-4AC4-B1B8-1479B1A2968C}" type="presOf" srcId="{64BB4448-69D0-468E-92B5-285A43191F9B}" destId="{6D61BD23-53AB-4F5A-BAFE-690431B0BC55}" srcOrd="0" destOrd="0" presId="urn:microsoft.com/office/officeart/2005/8/layout/radial1"/>
    <dgm:cxn modelId="{10A54D67-227F-4A29-9439-63D93BCB1B4F}" type="presOf" srcId="{56DB4777-79BF-40B9-867C-C0AC94691A3C}" destId="{81FCAC22-90DC-4E61-8537-A16B81F2705A}" srcOrd="0" destOrd="0" presId="urn:microsoft.com/office/officeart/2005/8/layout/radial1"/>
    <dgm:cxn modelId="{FC7F15B9-08A7-4C3D-84E9-FC0EA3C2C59B}" type="presOf" srcId="{72A982E7-F51C-4739-A609-5728AE75D2B7}" destId="{DEA3738D-462E-4F64-AF53-FF8B1C8EBD6F}" srcOrd="0" destOrd="0" presId="urn:microsoft.com/office/officeart/2005/8/layout/radial1"/>
    <dgm:cxn modelId="{AC592E0C-A682-4458-8FBE-FEBE94178DF2}" type="presOf" srcId="{9EF6510D-CBD0-4DCF-BE5B-665ED0E6A613}" destId="{CE9029E4-5FB6-4B21-BF2A-202B8AD0E5BF}" srcOrd="1" destOrd="0" presId="urn:microsoft.com/office/officeart/2005/8/layout/radial1"/>
    <dgm:cxn modelId="{B1E29F23-14C7-4BEC-A7BF-EEE5B7EB2587}" type="presOf" srcId="{5F530B8F-6063-4897-8F25-0963456893A1}" destId="{1AD2E90E-F0E4-4A12-88AA-B7E268FA1823}" srcOrd="1" destOrd="0" presId="urn:microsoft.com/office/officeart/2005/8/layout/radial1"/>
    <dgm:cxn modelId="{3698724D-EC44-4067-8910-E32322B5B4A1}" type="presOf" srcId="{DDE81C28-6919-455A-A4DE-9823B9D6A2BC}" destId="{EF4A1ECD-839E-4019-AEF7-3C3D2796780C}" srcOrd="0" destOrd="0" presId="urn:microsoft.com/office/officeart/2005/8/layout/radial1"/>
    <dgm:cxn modelId="{F733AD53-83B7-4D80-81E5-251515E826A0}" srcId="{72A982E7-F51C-4739-A609-5728AE75D2B7}" destId="{304EB86F-8445-4C3F-885F-CA024A3E3F50}" srcOrd="4" destOrd="0" parTransId="{9EF6510D-CBD0-4DCF-BE5B-665ED0E6A613}" sibTransId="{487B39C9-9406-4FB6-BEEC-9BD9EB911EF7}"/>
    <dgm:cxn modelId="{2EB874C5-6970-42F1-A1C6-A014BD03FC74}" srcId="{72A982E7-F51C-4739-A609-5728AE75D2B7}" destId="{7AD55FAD-D5E1-43A4-A99B-3BE16E148114}" srcOrd="2" destOrd="0" parTransId="{D290919C-5A53-411C-9742-C46E0F4641EA}" sibTransId="{D97728A5-8541-4306-86F5-D309A330548F}"/>
    <dgm:cxn modelId="{89F16F80-1915-4368-9E1A-E94FE00264F2}" type="presOf" srcId="{304EB86F-8445-4C3F-885F-CA024A3E3F50}" destId="{D4D9187D-AF45-4359-85CB-2880CBD99AC5}" srcOrd="0" destOrd="0" presId="urn:microsoft.com/office/officeart/2005/8/layout/radial1"/>
    <dgm:cxn modelId="{EE68C2E7-FDE6-4CC4-B3DC-68A00B365626}" type="presOf" srcId="{03549FDC-0D5E-42B5-B55F-D346BEB962B2}" destId="{E081C935-112C-4507-BE05-BD53F9DC193F}" srcOrd="0" destOrd="0" presId="urn:microsoft.com/office/officeart/2005/8/layout/radial1"/>
    <dgm:cxn modelId="{95769BCB-3145-409A-9889-7BA4822EB59F}" type="presOf" srcId="{7AD55FAD-D5E1-43A4-A99B-3BE16E148114}" destId="{44C0D4F3-27A6-4D57-804E-0A3896C7780A}" srcOrd="0" destOrd="0" presId="urn:microsoft.com/office/officeart/2005/8/layout/radial1"/>
    <dgm:cxn modelId="{156C0C8A-8BE1-4048-B93A-CD4296D52367}" srcId="{72A982E7-F51C-4739-A609-5728AE75D2B7}" destId="{03549FDC-0D5E-42B5-B55F-D346BEB962B2}" srcOrd="1" destOrd="0" parTransId="{5F530B8F-6063-4897-8F25-0963456893A1}" sibTransId="{BA3D63CF-F91A-4028-896A-29AAA48C651A}"/>
    <dgm:cxn modelId="{7BC0ABCD-4EF1-4FC5-BB2C-13E8412AD6B3}" type="presOf" srcId="{D290919C-5A53-411C-9742-C46E0F4641EA}" destId="{9A21370F-32EA-45C0-B679-23BAE6C3ABAE}" srcOrd="0" destOrd="0" presId="urn:microsoft.com/office/officeart/2005/8/layout/radial1"/>
    <dgm:cxn modelId="{CF9068F8-A8D7-46E8-A204-695C63346915}" srcId="{72A982E7-F51C-4739-A609-5728AE75D2B7}" destId="{64BB4448-69D0-468E-92B5-285A43191F9B}" srcOrd="3" destOrd="0" parTransId="{A5E1BF56-26B8-4BA0-AC57-B65DC1FEA3BF}" sibTransId="{F4DDFE97-AFAD-4994-A926-21231571E429}"/>
    <dgm:cxn modelId="{57828382-66DD-42E5-8EFF-27B8ACC99561}" type="presOf" srcId="{A5E1BF56-26B8-4BA0-AC57-B65DC1FEA3BF}" destId="{B402654D-C6B5-466F-936A-A16B15DCCD33}" srcOrd="0" destOrd="0" presId="urn:microsoft.com/office/officeart/2005/8/layout/radial1"/>
    <dgm:cxn modelId="{03762C15-CDF9-4393-AADB-33149F0C10D2}" srcId="{72A982E7-F51C-4739-A609-5728AE75D2B7}" destId="{DDE81C28-6919-455A-A4DE-9823B9D6A2BC}" srcOrd="0" destOrd="0" parTransId="{56DB4777-79BF-40B9-867C-C0AC94691A3C}" sibTransId="{86526987-DDC3-4D0E-A319-510AA3E7F2B7}"/>
    <dgm:cxn modelId="{0E6EA883-149B-4B23-AC58-837F73F9ADEE}" type="presOf" srcId="{D290919C-5A53-411C-9742-C46E0F4641EA}" destId="{7E94D7B1-720C-4955-A80F-D5B08B3D67B1}" srcOrd="1" destOrd="0" presId="urn:microsoft.com/office/officeart/2005/8/layout/radial1"/>
    <dgm:cxn modelId="{84CFB2EB-9D27-4E12-A17F-48E408BD53CA}" type="presOf" srcId="{56DB4777-79BF-40B9-867C-C0AC94691A3C}" destId="{D221F623-539B-4012-99A3-C339870AAD01}" srcOrd="1" destOrd="0" presId="urn:microsoft.com/office/officeart/2005/8/layout/radial1"/>
    <dgm:cxn modelId="{370DB7EA-8EC7-4138-AA97-171A19C68048}" type="presOf" srcId="{9EF6510D-CBD0-4DCF-BE5B-665ED0E6A613}" destId="{F4C49403-9537-4FF1-B8D5-15B9C007A4F5}" srcOrd="0" destOrd="0" presId="urn:microsoft.com/office/officeart/2005/8/layout/radial1"/>
    <dgm:cxn modelId="{84427099-E5B5-4F4A-834D-7CA511710A9F}" type="presOf" srcId="{A5E1BF56-26B8-4BA0-AC57-B65DC1FEA3BF}" destId="{1D5A460E-7D7A-4BE4-85E2-77FC1ADAAD26}" srcOrd="1" destOrd="0" presId="urn:microsoft.com/office/officeart/2005/8/layout/radial1"/>
    <dgm:cxn modelId="{75A50CA9-20FE-4E72-B57C-00B65B7DBF65}" type="presOf" srcId="{7AC276CE-C26B-45AF-9494-F6D54952345A}" destId="{CE7A996E-42BA-4EEB-B64D-E97C4479726B}" srcOrd="0" destOrd="0" presId="urn:microsoft.com/office/officeart/2005/8/layout/radial1"/>
    <dgm:cxn modelId="{F2FF96B6-E2EF-42B0-B411-AB2C9C0C5010}" srcId="{7AC276CE-C26B-45AF-9494-F6D54952345A}" destId="{72A982E7-F51C-4739-A609-5728AE75D2B7}" srcOrd="0" destOrd="0" parTransId="{BB1D9B61-F2D4-4E74-9B4D-EE925F28C0D9}" sibTransId="{90101FE2-F1E0-4443-BE2E-68450ECE7B65}"/>
    <dgm:cxn modelId="{E44BB11C-C811-43E7-827C-64150922DDA5}" type="presOf" srcId="{5F530B8F-6063-4897-8F25-0963456893A1}" destId="{B8DABC88-91BC-4BBD-9624-8B887C3F1D3A}" srcOrd="0" destOrd="0" presId="urn:microsoft.com/office/officeart/2005/8/layout/radial1"/>
    <dgm:cxn modelId="{819842ED-770A-4CB7-8C83-30FCAA94B484}" type="presParOf" srcId="{CE7A996E-42BA-4EEB-B64D-E97C4479726B}" destId="{DEA3738D-462E-4F64-AF53-FF8B1C8EBD6F}" srcOrd="0" destOrd="0" presId="urn:microsoft.com/office/officeart/2005/8/layout/radial1"/>
    <dgm:cxn modelId="{7D649A71-5271-4AE7-9B0E-42F0419718FD}" type="presParOf" srcId="{CE7A996E-42BA-4EEB-B64D-E97C4479726B}" destId="{81FCAC22-90DC-4E61-8537-A16B81F2705A}" srcOrd="1" destOrd="0" presId="urn:microsoft.com/office/officeart/2005/8/layout/radial1"/>
    <dgm:cxn modelId="{DE461945-7DCB-4910-BAFA-0769DB64A883}" type="presParOf" srcId="{81FCAC22-90DC-4E61-8537-A16B81F2705A}" destId="{D221F623-539B-4012-99A3-C339870AAD01}" srcOrd="0" destOrd="0" presId="urn:microsoft.com/office/officeart/2005/8/layout/radial1"/>
    <dgm:cxn modelId="{BCAFCA6C-00CC-483C-9575-DD9CD54A275F}" type="presParOf" srcId="{CE7A996E-42BA-4EEB-B64D-E97C4479726B}" destId="{EF4A1ECD-839E-4019-AEF7-3C3D2796780C}" srcOrd="2" destOrd="0" presId="urn:microsoft.com/office/officeart/2005/8/layout/radial1"/>
    <dgm:cxn modelId="{72E14B73-F8AF-4EBE-B545-03F9CFA8A1F3}" type="presParOf" srcId="{CE7A996E-42BA-4EEB-B64D-E97C4479726B}" destId="{B8DABC88-91BC-4BBD-9624-8B887C3F1D3A}" srcOrd="3" destOrd="0" presId="urn:microsoft.com/office/officeart/2005/8/layout/radial1"/>
    <dgm:cxn modelId="{2BA69E8B-6DD4-4059-A648-8E19918CB512}" type="presParOf" srcId="{B8DABC88-91BC-4BBD-9624-8B887C3F1D3A}" destId="{1AD2E90E-F0E4-4A12-88AA-B7E268FA1823}" srcOrd="0" destOrd="0" presId="urn:microsoft.com/office/officeart/2005/8/layout/radial1"/>
    <dgm:cxn modelId="{829B92FB-44A2-483E-8585-67A88CCF72E4}" type="presParOf" srcId="{CE7A996E-42BA-4EEB-B64D-E97C4479726B}" destId="{E081C935-112C-4507-BE05-BD53F9DC193F}" srcOrd="4" destOrd="0" presId="urn:microsoft.com/office/officeart/2005/8/layout/radial1"/>
    <dgm:cxn modelId="{4801DD8A-2568-4BFA-B535-92690A22D865}" type="presParOf" srcId="{CE7A996E-42BA-4EEB-B64D-E97C4479726B}" destId="{9A21370F-32EA-45C0-B679-23BAE6C3ABAE}" srcOrd="5" destOrd="0" presId="urn:microsoft.com/office/officeart/2005/8/layout/radial1"/>
    <dgm:cxn modelId="{3A72F421-791F-426B-A89C-BF97416ECC5D}" type="presParOf" srcId="{9A21370F-32EA-45C0-B679-23BAE6C3ABAE}" destId="{7E94D7B1-720C-4955-A80F-D5B08B3D67B1}" srcOrd="0" destOrd="0" presId="urn:microsoft.com/office/officeart/2005/8/layout/radial1"/>
    <dgm:cxn modelId="{80F2423C-0752-41B6-B610-A26F66E5CC49}" type="presParOf" srcId="{CE7A996E-42BA-4EEB-B64D-E97C4479726B}" destId="{44C0D4F3-27A6-4D57-804E-0A3896C7780A}" srcOrd="6" destOrd="0" presId="urn:microsoft.com/office/officeart/2005/8/layout/radial1"/>
    <dgm:cxn modelId="{AB77827E-2002-45D6-99D3-431E89FAB45F}" type="presParOf" srcId="{CE7A996E-42BA-4EEB-B64D-E97C4479726B}" destId="{B402654D-C6B5-466F-936A-A16B15DCCD33}" srcOrd="7" destOrd="0" presId="urn:microsoft.com/office/officeart/2005/8/layout/radial1"/>
    <dgm:cxn modelId="{4BBA625B-BE26-4F77-97CE-E4EB22B59B98}" type="presParOf" srcId="{B402654D-C6B5-466F-936A-A16B15DCCD33}" destId="{1D5A460E-7D7A-4BE4-85E2-77FC1ADAAD26}" srcOrd="0" destOrd="0" presId="urn:microsoft.com/office/officeart/2005/8/layout/radial1"/>
    <dgm:cxn modelId="{D274E8DF-738B-464D-9E7B-5CCEC4F1DD9C}" type="presParOf" srcId="{CE7A996E-42BA-4EEB-B64D-E97C4479726B}" destId="{6D61BD23-53AB-4F5A-BAFE-690431B0BC55}" srcOrd="8" destOrd="0" presId="urn:microsoft.com/office/officeart/2005/8/layout/radial1"/>
    <dgm:cxn modelId="{20D13435-FD08-45CC-917B-1097936FD8C1}" type="presParOf" srcId="{CE7A996E-42BA-4EEB-B64D-E97C4479726B}" destId="{F4C49403-9537-4FF1-B8D5-15B9C007A4F5}" srcOrd="9" destOrd="0" presId="urn:microsoft.com/office/officeart/2005/8/layout/radial1"/>
    <dgm:cxn modelId="{F78A2063-980C-46CF-9F7B-7FF615FBB7EE}" type="presParOf" srcId="{F4C49403-9537-4FF1-B8D5-15B9C007A4F5}" destId="{CE9029E4-5FB6-4B21-BF2A-202B8AD0E5BF}" srcOrd="0" destOrd="0" presId="urn:microsoft.com/office/officeart/2005/8/layout/radial1"/>
    <dgm:cxn modelId="{ECFACD40-57FE-4275-929A-BE8C7CDF9745}" type="presParOf" srcId="{CE7A996E-42BA-4EEB-B64D-E97C4479726B}" destId="{D4D9187D-AF45-4359-85CB-2880CBD99AC5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3738D-462E-4F64-AF53-FF8B1C8EBD6F}">
      <dsp:nvSpPr>
        <dsp:cNvPr id="0" name=""/>
        <dsp:cNvSpPr/>
      </dsp:nvSpPr>
      <dsp:spPr>
        <a:xfrm>
          <a:off x="2057391" y="1523997"/>
          <a:ext cx="1869150" cy="1648645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331122" y="1765435"/>
        <a:ext cx="1321688" cy="1165769"/>
      </dsp:txXfrm>
    </dsp:sp>
    <dsp:sp modelId="{81FCAC22-90DC-4E61-8537-A16B81F2705A}">
      <dsp:nvSpPr>
        <dsp:cNvPr id="0" name=""/>
        <dsp:cNvSpPr/>
      </dsp:nvSpPr>
      <dsp:spPr>
        <a:xfrm rot="15559004">
          <a:off x="2687466" y="1390840"/>
          <a:ext cx="254940" cy="38151"/>
        </a:xfrm>
        <a:custGeom>
          <a:avLst/>
          <a:gdLst/>
          <a:ahLst/>
          <a:cxnLst/>
          <a:rect l="0" t="0" r="0" b="0"/>
          <a:pathLst>
            <a:path>
              <a:moveTo>
                <a:pt x="0" y="19075"/>
              </a:moveTo>
              <a:lnTo>
                <a:pt x="254940" y="19075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08563" y="1403542"/>
        <a:ext cx="12747" cy="12747"/>
      </dsp:txXfrm>
    </dsp:sp>
    <dsp:sp modelId="{EF4A1ECD-839E-4019-AEF7-3C3D2796780C}">
      <dsp:nvSpPr>
        <dsp:cNvPr id="0" name=""/>
        <dsp:cNvSpPr/>
      </dsp:nvSpPr>
      <dsp:spPr>
        <a:xfrm>
          <a:off x="1953512" y="94986"/>
          <a:ext cx="1452495" cy="119676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২</a:t>
          </a:r>
          <a:r>
            <a:rPr lang="en-US" sz="1600" kern="1200" dirty="0" smtClean="0"/>
            <a:t>o</a:t>
          </a:r>
          <a:r>
            <a:rPr lang="bn-BD" sz="1600" kern="1200" dirty="0" smtClean="0"/>
            <a:t>১১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মৃত্য</a:t>
          </a:r>
          <a:endParaRPr lang="en-US" sz="1600" kern="1200" dirty="0"/>
        </a:p>
      </dsp:txBody>
      <dsp:txXfrm>
        <a:off x="2166225" y="270249"/>
        <a:ext cx="1027069" cy="846243"/>
      </dsp:txXfrm>
    </dsp:sp>
    <dsp:sp modelId="{B8DABC88-91BC-4BBD-9624-8B887C3F1D3A}">
      <dsp:nvSpPr>
        <dsp:cNvPr id="0" name=""/>
        <dsp:cNvSpPr/>
      </dsp:nvSpPr>
      <dsp:spPr>
        <a:xfrm rot="20238544">
          <a:off x="3806131" y="1824993"/>
          <a:ext cx="783637" cy="38151"/>
        </a:xfrm>
        <a:custGeom>
          <a:avLst/>
          <a:gdLst/>
          <a:ahLst/>
          <a:cxnLst/>
          <a:rect l="0" t="0" r="0" b="0"/>
          <a:pathLst>
            <a:path>
              <a:moveTo>
                <a:pt x="0" y="19075"/>
              </a:moveTo>
              <a:lnTo>
                <a:pt x="783637" y="19075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8359" y="1824478"/>
        <a:ext cx="39181" cy="39181"/>
      </dsp:txXfrm>
    </dsp:sp>
    <dsp:sp modelId="{E081C935-112C-4507-BE05-BD53F9DC193F}">
      <dsp:nvSpPr>
        <dsp:cNvPr id="0" name=""/>
        <dsp:cNvSpPr/>
      </dsp:nvSpPr>
      <dsp:spPr>
        <a:xfrm>
          <a:off x="4495802" y="802950"/>
          <a:ext cx="1384042" cy="1254460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কবি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1600" kern="1200" dirty="0" err="1" smtClean="0"/>
            <a:t>কবীর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চৌধুরী</a:t>
          </a:r>
          <a:endParaRPr lang="en-US" sz="1600" kern="1200" dirty="0"/>
        </a:p>
      </dsp:txBody>
      <dsp:txXfrm>
        <a:off x="4698490" y="986661"/>
        <a:ext cx="978666" cy="887038"/>
      </dsp:txXfrm>
    </dsp:sp>
    <dsp:sp modelId="{9A21370F-32EA-45C0-B679-23BAE6C3ABAE}">
      <dsp:nvSpPr>
        <dsp:cNvPr id="0" name=""/>
        <dsp:cNvSpPr/>
      </dsp:nvSpPr>
      <dsp:spPr>
        <a:xfrm rot="2128162">
          <a:off x="3660967" y="3028626"/>
          <a:ext cx="625213" cy="38151"/>
        </a:xfrm>
        <a:custGeom>
          <a:avLst/>
          <a:gdLst/>
          <a:ahLst/>
          <a:cxnLst/>
          <a:rect l="0" t="0" r="0" b="0"/>
          <a:pathLst>
            <a:path>
              <a:moveTo>
                <a:pt x="0" y="19075"/>
              </a:moveTo>
              <a:lnTo>
                <a:pt x="625213" y="19075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57943" y="3032072"/>
        <a:ext cx="31260" cy="31260"/>
      </dsp:txXfrm>
    </dsp:sp>
    <dsp:sp modelId="{44C0D4F3-27A6-4D57-804E-0A3896C7780A}">
      <dsp:nvSpPr>
        <dsp:cNvPr id="0" name=""/>
        <dsp:cNvSpPr/>
      </dsp:nvSpPr>
      <dsp:spPr>
        <a:xfrm>
          <a:off x="4015606" y="3044360"/>
          <a:ext cx="1559350" cy="117759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কি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উপাধিতে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ভূষিত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হন</a:t>
          </a:r>
          <a:endParaRPr lang="en-US" sz="1600" kern="1200" dirty="0"/>
        </a:p>
      </dsp:txBody>
      <dsp:txXfrm>
        <a:off x="4243968" y="3216815"/>
        <a:ext cx="1102626" cy="832684"/>
      </dsp:txXfrm>
    </dsp:sp>
    <dsp:sp modelId="{B402654D-C6B5-466F-936A-A16B15DCCD33}">
      <dsp:nvSpPr>
        <dsp:cNvPr id="0" name=""/>
        <dsp:cNvSpPr/>
      </dsp:nvSpPr>
      <dsp:spPr>
        <a:xfrm rot="8772339">
          <a:off x="1806382" y="2961523"/>
          <a:ext cx="481788" cy="38151"/>
        </a:xfrm>
        <a:custGeom>
          <a:avLst/>
          <a:gdLst/>
          <a:ahLst/>
          <a:cxnLst/>
          <a:rect l="0" t="0" r="0" b="0"/>
          <a:pathLst>
            <a:path>
              <a:moveTo>
                <a:pt x="0" y="19075"/>
              </a:moveTo>
              <a:lnTo>
                <a:pt x="481788" y="19075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035231" y="2968555"/>
        <a:ext cx="24089" cy="24089"/>
      </dsp:txXfrm>
    </dsp:sp>
    <dsp:sp modelId="{6D61BD23-53AB-4F5A-BAFE-690431B0BC55}">
      <dsp:nvSpPr>
        <dsp:cNvPr id="0" name=""/>
        <dsp:cNvSpPr/>
      </dsp:nvSpPr>
      <dsp:spPr>
        <a:xfrm>
          <a:off x="513400" y="2819410"/>
          <a:ext cx="1467794" cy="1393228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ছয় সঙ্গী</a:t>
          </a:r>
          <a:endParaRPr lang="en-US" sz="1600" kern="1200" dirty="0"/>
        </a:p>
      </dsp:txBody>
      <dsp:txXfrm>
        <a:off x="728353" y="3023444"/>
        <a:ext cx="1037888" cy="985160"/>
      </dsp:txXfrm>
    </dsp:sp>
    <dsp:sp modelId="{F4C49403-9537-4FF1-B8D5-15B9C007A4F5}">
      <dsp:nvSpPr>
        <dsp:cNvPr id="0" name=""/>
        <dsp:cNvSpPr/>
      </dsp:nvSpPr>
      <dsp:spPr>
        <a:xfrm rot="11499940">
          <a:off x="1504295" y="2082350"/>
          <a:ext cx="583722" cy="38151"/>
        </a:xfrm>
        <a:custGeom>
          <a:avLst/>
          <a:gdLst/>
          <a:ahLst/>
          <a:cxnLst/>
          <a:rect l="0" t="0" r="0" b="0"/>
          <a:pathLst>
            <a:path>
              <a:moveTo>
                <a:pt x="0" y="19075"/>
              </a:moveTo>
              <a:lnTo>
                <a:pt x="583722" y="19075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781563" y="2086833"/>
        <a:ext cx="29186" cy="29186"/>
      </dsp:txXfrm>
    </dsp:sp>
    <dsp:sp modelId="{D4D9187D-AF45-4359-85CB-2880CBD99AC5}">
      <dsp:nvSpPr>
        <dsp:cNvPr id="0" name=""/>
        <dsp:cNvSpPr/>
      </dsp:nvSpPr>
      <dsp:spPr>
        <a:xfrm>
          <a:off x="76199" y="1295392"/>
          <a:ext cx="1455855" cy="1202428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১৯২৩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জন্ম</a:t>
          </a:r>
          <a:endParaRPr lang="en-US" sz="1600" kern="1200" dirty="0"/>
        </a:p>
      </dsp:txBody>
      <dsp:txXfrm>
        <a:off x="289404" y="1471484"/>
        <a:ext cx="1029445" cy="850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677FB-77EA-4B83-9D82-9FDF8CDAF225}" type="datetimeFigureOut">
              <a:rPr lang="en-US" smtClean="0"/>
              <a:t>03/31/2020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3D15F-F11D-4076-90B0-C2C3D246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4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3D15F-F11D-4076-90B0-C2C3D24635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5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281"/>
            </a:avLst>
          </a:prstGeom>
          <a:solidFill>
            <a:srgbClr val="92D050"/>
          </a:solidFill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7.jpg"/><Relationship Id="rId4" Type="http://schemas.openxmlformats.org/officeDocument/2006/relationships/image" Target="../media/image14.jpg"/><Relationship Id="rId9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5029200" cy="990600"/>
          </a:xfrm>
          <a:solidFill>
            <a:schemeClr val="bg2"/>
          </a:solidFill>
          <a:ln w="38100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bn-IN" sz="66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1371600"/>
            <a:ext cx="1676400" cy="5105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n-IN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13" y="2286000"/>
            <a:ext cx="3242187" cy="42293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86000"/>
            <a:ext cx="3654166" cy="422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4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685800"/>
            <a:ext cx="6934200" cy="14465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 নির্ধারিত ও নির্দিষ্ট পরিমান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2895600"/>
            <a:ext cx="7467452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পেরেছ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অভিজ্ঞতা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কিনেছ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23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534400" cy="14478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8534400" cy="4800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7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457200"/>
            <a:ext cx="4038600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2600" y="2252003"/>
            <a:ext cx="3825738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0" y="1828800"/>
            <a:ext cx="4114800" cy="2667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4696361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1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093 L 0.65746 -0.0342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17" y="-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0.03329 L -0.96667 0.0277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417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8" y="990600"/>
            <a:ext cx="3940935" cy="25840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694" y="990600"/>
            <a:ext cx="3680138" cy="2514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1" y="3810000"/>
            <a:ext cx="84764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হালখাতা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নববর্ষ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হ্য়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৩।চিত্র ১-এর আলোকে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বাংলা নববর্ষ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বাঙ্গালির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সংস্কৃতি’উক্তিটির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 চিত্র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 ও ২-এর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আলোকে পহেলা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বৈশাখের ঐতিহ্য সুপ্রাচীন ও গৌরবমণ্ডিত - বিশ্লেষণ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3307" y="3505200"/>
            <a:ext cx="148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চিত্র ১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6008" y="3352800"/>
            <a:ext cx="1487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চিত্র 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0" y="381000"/>
            <a:ext cx="4343400" cy="609600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dirty="0" smtClean="0">
                <a:latin typeface="NikoshBAN" pitchFamily="2" charset="0"/>
                <a:cs typeface="NikoshBAN" pitchFamily="2" charset="0"/>
                <a:hlinkClick r:id="rId4" action="ppaction://hlinksldjump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67000" y="914400"/>
            <a:ext cx="3962400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667000"/>
            <a:ext cx="8382000" cy="30469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১,তোমার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অনুষ্ঠিতব্য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১লা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বর্নণা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একিটি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অনুচ্ছেদ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২,বাংঙালির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নববর্ষ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উদযাপন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পয়লা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590800"/>
            <a:ext cx="24384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6600" dirty="0">
                <a:latin typeface="NikoshBAN" pitchFamily="2" charset="0"/>
                <a:cs typeface="NikoshBAN" pitchFamily="2" charset="0"/>
                <a:hlinkClick r:id="" action="ppaction://noaction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0" y="2667000"/>
            <a:ext cx="3337776" cy="19876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759" y="3886200"/>
            <a:ext cx="2331442" cy="25596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2" y="471055"/>
            <a:ext cx="3124198" cy="2048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759" y="471055"/>
            <a:ext cx="2331442" cy="2048025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9080"/>
            <a:ext cx="2590800" cy="2135560"/>
          </a:xfrm>
          <a:prstGeom prst="rect">
            <a:avLst/>
          </a:prstGeom>
        </p:spPr>
      </p:pic>
      <p:pic>
        <p:nvPicPr>
          <p:cNvPr id="8" name="Content Placeholder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1"/>
            <a:ext cx="2590800" cy="1905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4800600"/>
            <a:ext cx="2590800" cy="1645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86400" y="4654640"/>
            <a:ext cx="3337776" cy="1791207"/>
          </a:xfrm>
          <a:prstGeom prst="rect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654640"/>
            <a:ext cx="2590800" cy="179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6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2"/>
          </a:solidFill>
          <a:ln w="38100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bn-IN" sz="6600" b="1" dirty="0" smtClean="0">
                <a:latin typeface="NikoshBAN" pitchFamily="2" charset="0"/>
                <a:cs typeface="NikoshBAN" pitchFamily="2" charset="0"/>
                <a:hlinkClick r:id="" action="ppaction://noaction"/>
              </a:rPr>
              <a:t>পরিচিতি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05200"/>
            <a:ext cx="7696200" cy="304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সাইফুর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দক্ষিণা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চরণ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l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চুনারুঘাট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হবিগঞ্জ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০১৭২০২৭২৬১১</a:t>
            </a:r>
          </a:p>
          <a:p>
            <a:pPr algn="l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saifurkader@gmail.com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175379" y="415636"/>
            <a:ext cx="2183642" cy="17526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4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4495800" cy="4038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‘ক’</a:t>
            </a:r>
            <a:endParaRPr lang="bn-BD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 ১ম পত্র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 পহেলা বৈশাখা </a:t>
            </a:r>
          </a:p>
          <a:p>
            <a:pPr algn="l"/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সময়ঃ৫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সংখ্যাঃ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৭০ </a:t>
            </a:r>
            <a:endParaRPr lang="bn-BD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905000"/>
            <a:ext cx="3490175" cy="4038600"/>
          </a:xfrm>
          <a:prstGeom prst="rect">
            <a:avLst/>
          </a:prstGeom>
        </p:spPr>
      </p:pic>
      <p:sp>
        <p:nvSpPr>
          <p:cNvPr id="7" name="Horizontal Scroll 6"/>
          <p:cNvSpPr/>
          <p:nvPr/>
        </p:nvSpPr>
        <p:spPr>
          <a:xfrm>
            <a:off x="2438400" y="585355"/>
            <a:ext cx="4073236" cy="923330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77836" y="585355"/>
            <a:ext cx="3546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49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5105400" cy="1143000"/>
          </a:xfr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dirty="0" err="1">
                <a:solidFill>
                  <a:srgbClr val="FF0000"/>
                </a:solidFill>
              </a:rPr>
              <a:t>আজকের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en-US" sz="6600" dirty="0" err="1">
                <a:solidFill>
                  <a:srgbClr val="FF0000"/>
                </a:solidFill>
              </a:rPr>
              <a:t>পাঠঃ</a:t>
            </a:r>
            <a:r>
              <a:rPr lang="en-US" sz="6600" dirty="0">
                <a:solidFill>
                  <a:srgbClr val="FF0000"/>
                </a:solidFill>
              </a:rPr>
              <a:t/>
            </a:r>
            <a:br>
              <a:rPr lang="en-US" sz="6600" dirty="0">
                <a:solidFill>
                  <a:srgbClr val="FF0000"/>
                </a:solidFill>
              </a:rPr>
            </a:b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1828800"/>
            <a:ext cx="4724400" cy="1752600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পহেলা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বৈশাখ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                   </a:t>
            </a:r>
            <a:r>
              <a:rPr lang="en-US" sz="4000" dirty="0" err="1">
                <a:solidFill>
                  <a:schemeClr val="bg1"/>
                </a:solidFill>
              </a:rPr>
              <a:t>কবীর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চৌধুরী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916510"/>
            <a:ext cx="3017950" cy="15969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1752600"/>
            <a:ext cx="3505200" cy="19812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425" y="3733800"/>
            <a:ext cx="349017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533400"/>
            <a:ext cx="37338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8458200" cy="42672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6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র্থীরা-</a:t>
            </a:r>
          </a:p>
          <a:p>
            <a:r>
              <a:rPr lang="bn-BD" sz="4400" dirty="0"/>
              <a:t>১</a:t>
            </a:r>
            <a:r>
              <a:rPr lang="bn-BD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কবীর</a:t>
            </a:r>
            <a:r>
              <a:rPr lang="en-US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চৌধুরীর</a:t>
            </a:r>
            <a:r>
              <a:rPr lang="en-US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7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পহেলা</a:t>
            </a:r>
            <a:r>
              <a:rPr lang="en-US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বৈশাখ</a:t>
            </a:r>
            <a:r>
              <a:rPr lang="en-US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প্রব</a:t>
            </a:r>
            <a:r>
              <a:rPr lang="bn-BD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ন্ধটি শুদ্ধভাবে পড়তে পারবে।  </a:t>
            </a:r>
          </a:p>
          <a:p>
            <a:r>
              <a:rPr lang="bn-BD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নতুন শব্দ (নওরোজ,গৌরবমণ্ডিত,সোৎসাহ</a:t>
            </a:r>
            <a:r>
              <a:rPr lang="en-US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 লিখতে </a:t>
            </a:r>
            <a:r>
              <a:rPr lang="bn-BD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7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4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পহেলা </a:t>
            </a:r>
            <a:r>
              <a:rPr lang="bn-BD" sz="4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বৈশাখ প্রবন্ধের আলোকে বাঙ্গালির ঐতিহ্য ও চেতনাবোধ বিশ্লেষণ করতে পারবে।</a:t>
            </a:r>
            <a:endParaRPr lang="en-US" sz="47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6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533400"/>
            <a:ext cx="37338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520040470"/>
              </p:ext>
            </p:extLst>
          </p:nvPr>
        </p:nvGraphicFramePr>
        <p:xfrm>
          <a:off x="1600200" y="2133600"/>
          <a:ext cx="60960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209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5791200" cy="1371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  <a:hlinkClick r:id="rId2" action="ppaction://hlinksldjump"/>
              </a:rPr>
              <a:t>উপস্থাপন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1074003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নতুন শব্দার্থ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4338" y="2133601"/>
            <a:ext cx="2231262" cy="583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7600" y="3299140"/>
            <a:ext cx="2231262" cy="58384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48400" y="2133600"/>
            <a:ext cx="2231262" cy="583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57600" y="2133601"/>
            <a:ext cx="2231262" cy="583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4338" y="3299140"/>
            <a:ext cx="2231262" cy="583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নও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40538" y="4464679"/>
            <a:ext cx="2231262" cy="583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সোৎসাহ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48400" y="3342069"/>
            <a:ext cx="2231262" cy="583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00800" y="4359501"/>
            <a:ext cx="2231262" cy="583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উৎসাহের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6738" y="5630218"/>
            <a:ext cx="2231262" cy="583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গৌরবমণ্ডিত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77000" y="5630217"/>
            <a:ext cx="2231262" cy="583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মহিমাময়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490703"/>
            <a:ext cx="2231262" cy="55781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589718"/>
            <a:ext cx="2401907" cy="58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4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609600"/>
            <a:ext cx="4648200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4038600" cy="76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09800" y="1524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048000"/>
            <a:ext cx="8610600" cy="3352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3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40" y="990600"/>
            <a:ext cx="4191000" cy="26377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06241" y="990600"/>
            <a:ext cx="4266310" cy="144779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40" y="2438400"/>
            <a:ext cx="4266311" cy="2209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241" y="4648200"/>
            <a:ext cx="4266311" cy="1828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15241" y="3657600"/>
            <a:ext cx="4191000" cy="28194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09800" y="457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9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291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পরিচিতি</vt:lpstr>
      <vt:lpstr>PowerPoint Presentation</vt:lpstr>
      <vt:lpstr>আজকের পাঠঃ </vt:lpstr>
      <vt:lpstr>শিখনফল </vt:lpstr>
      <vt:lpstr>কবি পরিচিতি</vt:lpstr>
      <vt:lpstr>উপস্থাপন  </vt:lpstr>
      <vt:lpstr>PowerPoint Presentation</vt:lpstr>
      <vt:lpstr>PowerPoint Presentation</vt:lpstr>
      <vt:lpstr>PowerPoint Presentation</vt:lpstr>
      <vt:lpstr>সরব পাঠ</vt:lpstr>
      <vt:lpstr>PowerPoint Presentation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toshiba</cp:lastModifiedBy>
  <cp:revision>56</cp:revision>
  <dcterms:created xsi:type="dcterms:W3CDTF">2006-08-16T00:00:00Z</dcterms:created>
  <dcterms:modified xsi:type="dcterms:W3CDTF">2020-03-31T15:51:38Z</dcterms:modified>
</cp:coreProperties>
</file>