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8" r:id="rId3"/>
    <p:sldId id="261" r:id="rId4"/>
    <p:sldId id="274" r:id="rId5"/>
    <p:sldId id="299" r:id="rId6"/>
    <p:sldId id="264" r:id="rId7"/>
    <p:sldId id="290" r:id="rId8"/>
    <p:sldId id="296" r:id="rId9"/>
    <p:sldId id="293" r:id="rId10"/>
    <p:sldId id="275" r:id="rId11"/>
    <p:sldId id="288" r:id="rId12"/>
    <p:sldId id="265" r:id="rId13"/>
    <p:sldId id="289" r:id="rId14"/>
    <p:sldId id="279" r:id="rId15"/>
    <p:sldId id="280" r:id="rId16"/>
    <p:sldId id="281" r:id="rId17"/>
    <p:sldId id="284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029" y="22250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17588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800100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4400"/>
            <a:ext cx="7315200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629400" cy="14700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2209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93457"/>
            <a:ext cx="7315200" cy="2667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নাছরিন জাহান  </a:t>
            </a:r>
          </a:p>
          <a:p>
            <a:pPr algn="ctr"/>
            <a:r>
              <a:rPr lang="bn-BD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pPr algn="ctr"/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খাষশাহজানীএম,এ করিম উচ্চ বিদ্যালয় </a:t>
            </a:r>
          </a:p>
          <a:p>
            <a:pPr algn="ctr"/>
            <a:r>
              <a:rPr lang="bn-BD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ভাড়রা,নাগরপুর,টাঙ্গাইল।  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5"/>
          <a:stretch/>
        </p:blipFill>
        <p:spPr>
          <a:xfrm>
            <a:off x="914400" y="457200"/>
            <a:ext cx="28956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39624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143000"/>
            <a:ext cx="6629400" cy="400843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1749</TotalTime>
  <Words>309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Kalpurush</vt:lpstr>
      <vt:lpstr>NikoshBAN</vt:lpstr>
      <vt:lpstr>NikoshLightBAN</vt:lpstr>
      <vt:lpstr>Wingdings</vt:lpstr>
      <vt:lpstr>Retrospect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nasrin07</dc:creator>
  <cp:lastModifiedBy>user</cp:lastModifiedBy>
  <cp:revision>375</cp:revision>
  <dcterms:created xsi:type="dcterms:W3CDTF">2006-08-16T00:00:00Z</dcterms:created>
  <dcterms:modified xsi:type="dcterms:W3CDTF">2020-03-30T03:50:02Z</dcterms:modified>
</cp:coreProperties>
</file>