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3" r:id="rId3"/>
    <p:sldId id="282" r:id="rId4"/>
    <p:sldId id="261" r:id="rId5"/>
    <p:sldId id="273" r:id="rId6"/>
    <p:sldId id="262" r:id="rId7"/>
    <p:sldId id="275" r:id="rId8"/>
    <p:sldId id="260" r:id="rId9"/>
    <p:sldId id="266" r:id="rId10"/>
    <p:sldId id="265" r:id="rId11"/>
    <p:sldId id="267" r:id="rId12"/>
    <p:sldId id="268" r:id="rId13"/>
    <p:sldId id="280" r:id="rId14"/>
    <p:sldId id="256" r:id="rId15"/>
    <p:sldId id="269" r:id="rId16"/>
    <p:sldId id="271" r:id="rId17"/>
    <p:sldId id="272" r:id="rId18"/>
    <p:sldId id="277" r:id="rId19"/>
    <p:sldId id="281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7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1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6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5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4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3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6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8503-5940-4C3D-889B-90D60977436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7.jpeg"/><Relationship Id="rId7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8.jpeg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0.jpeg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32.png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10.jp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1621" y="900633"/>
            <a:ext cx="114217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atin typeface="Segoe Print" panose="020006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98643" l="9704" r="50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41" b="5719"/>
          <a:stretch/>
        </p:blipFill>
        <p:spPr>
          <a:xfrm>
            <a:off x="7271789" y="3129281"/>
            <a:ext cx="2350824" cy="3270965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13" y="1939398"/>
            <a:ext cx="4034844" cy="318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83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1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 -0.35949 L -0.603 -0.35926 C -0.59518 -0.36019 -0.5875 -0.36204 -0.57969 -0.36135 C -0.57839 -0.36135 -0.58242 -0.35973 -0.58281 -0.35764 C -0.58386 -0.35348 -0.58346 -0.34885 -0.58399 -0.34445 C -0.58412 -0.3426 -0.58425 -0.34028 -0.58503 -0.33889 C -0.58581 -0.3375 -0.58711 -0.3375 -0.58815 -0.33727 C -0.58919 -0.3375 -0.59102 -0.33727 -0.59128 -0.33889 C -0.5931 -0.34838 -0.59011 -0.34838 -0.58711 -0.35024 C -0.58607 -0.34954 -0.58477 -0.34954 -0.58399 -0.34815 C -0.5832 -0.34676 -0.58333 -0.34445 -0.58281 -0.3426 C -0.58229 -0.34051 -0.58151 -0.33889 -0.58073 -0.33727 C -0.58112 -0.33449 -0.58086 -0.33149 -0.58177 -0.3294 C -0.5836 -0.32547 -0.59037 -0.32917 -0.59128 -0.3294 C -0.59974 -0.33959 -0.58958 -0.32639 -0.59662 -0.33889 C -0.59753 -0.34051 -0.5987 -0.34144 -0.59974 -0.3426 C -0.60052 -0.34653 -0.60065 -0.3507 -0.60182 -0.35394 C -0.60261 -0.35579 -0.60456 -0.35741 -0.60404 -0.35949 C -0.60352 -0.36135 -0.60182 -0.35834 -0.60078 -0.35764 C -0.60013 -0.35579 -0.59961 -0.35371 -0.5987 -0.35209 C -0.59779 -0.35047 -0.59636 -0.35 -0.59557 -0.34815 C -0.59479 -0.34676 -0.59505 -0.34445 -0.59453 -0.3426 C -0.59362 -0.34051 -0.59232 -0.33936 -0.59128 -0.33727 C -0.5905 -0.33519 -0.59011 -0.33287 -0.58919 -0.33125 C -0.58724 -0.32848 -0.58281 -0.32385 -0.58281 -0.32362 C -0.58255 -0.3257 -0.58255 -0.32801 -0.58177 -0.3294 C -0.57891 -0.33588 -0.57643 -0.33264 -0.57227 -0.33125 C -0.57513 -0.31621 -0.57096 -0.3338 -0.57656 -0.32385 C -0.57735 -0.32246 -0.57721 -0.32014 -0.57761 -0.31829 C -0.578 -0.32014 -0.57865 -0.32176 -0.57865 -0.32385 C -0.57865 -0.32593 -0.57735 -0.33588 -0.57656 -0.33889 C -0.57591 -0.34098 -0.575 -0.34237 -0.57448 -0.34445 C -0.57396 -0.34653 -0.57422 -0.34885 -0.57331 -0.35024 C -0.57227 -0.35162 -0.57057 -0.35162 -0.56914 -0.35209 C -0.5612 -0.34723 -0.5707 -0.35417 -0.5638 -0.34445 C -0.56302 -0.34329 -0.56172 -0.34329 -0.56068 -0.3426 C -0.56029 -0.3382 -0.56003 -0.3338 -0.55964 -0.3294 C -0.55925 -0.32454 -0.55951 -0.30973 -0.5586 -0.31436 C -0.55703 -0.32269 -0.55807 -0.33195 -0.55755 -0.34074 C -0.55677 -0.35278 -0.55664 -0.34676 -0.55547 -0.35579 C -0.55495 -0.3588 -0.55469 -0.36204 -0.5543 -0.36505 C -0.55221 -0.36412 -0.54909 -0.36297 -0.54701 -0.36135 C -0.53776 -0.3544 -0.54701 -0.36019 -0.53958 -0.35579 C -0.54427 -0.34746 -0.54518 -0.34862 -0.54167 -0.33125 C -0.54128 -0.3294 -0.53958 -0.3301 -0.53854 -0.3294 C -0.53776 -0.32755 -0.5362 -0.32593 -0.53646 -0.32385 C -0.53659 -0.32153 -0.53828 -0.32037 -0.53958 -0.32014 C -0.5405 -0.31991 -0.54583 -0.32315 -0.54701 -0.32385 C -0.54727 -0.3257 -0.54753 -0.32778 -0.54805 -0.3294 C -0.54857 -0.33149 -0.54961 -0.33311 -0.55013 -0.33519 C -0.55104 -0.33866 -0.55221 -0.34653 -0.55221 -0.34607 C -0.54466 -0.35093 -0.54779 -0.34792 -0.54271 -0.35394 C -0.53945 -0.35255 -0.53776 -0.35255 -0.53529 -0.34815 C -0.53451 -0.34676 -0.53438 -0.34375 -0.5332 -0.3426 C -0.53164 -0.34098 -0.52969 -0.34144 -0.528 -0.34074 C -0.52761 -0.33449 -0.5263 -0.32824 -0.52695 -0.32199 C -0.52708 -0.31991 -0.52904 -0.31922 -0.53008 -0.32014 C -0.53112 -0.32107 -0.53086 -0.32385 -0.53112 -0.3257 C -0.53151 -0.32848 -0.53242 -0.33588 -0.5332 -0.33889 C -0.53386 -0.34098 -0.53464 -0.3426 -0.53529 -0.34445 C -0.53294 -0.35301 -0.53307 -0.35463 -0.528 -0.36135 C -0.52708 -0.3625 -0.52578 -0.36274 -0.52474 -0.3632 C -0.52305 -0.36274 -0.52123 -0.36181 -0.51953 -0.36135 C -0.51498 -0.36042 -0.50964 -0.36389 -0.50573 -0.35949 C -0.50391 -0.35741 -0.50716 -0.35209 -0.50781 -0.34815 C -0.50951 -0.33959 -0.50873 -0.34445 -0.51003 -0.33311 C -0.50964 -0.32894 -0.5099 -0.32408 -0.50899 -0.32014 C -0.50846 -0.31806 -0.50651 -0.31806 -0.50573 -0.31621 C -0.50508 -0.31482 -0.50378 -0.31158 -0.50469 -0.31065 C -0.50586 -0.30973 -0.50677 -0.3132 -0.50781 -0.31436 L -0.51107 -0.33125 L -0.51211 -0.33727 C -0.50742 -0.34954 -0.51289 -0.33727 -0.50677 -0.34445 C -0.5056 -0.34607 -0.50508 -0.34954 -0.50365 -0.35024 C -0.49818 -0.35209 -0.49245 -0.35162 -0.48672 -0.35209 C -0.4875 -0.35024 -0.48828 -0.34838 -0.4888 -0.34653 C -0.48932 -0.34468 -0.48932 -0.34237 -0.48998 -0.34074 C -0.49076 -0.33843 -0.49206 -0.33727 -0.4931 -0.33519 C -0.49245 -0.33311 -0.4918 -0.33125 -0.49102 -0.3294 C -0.48841 -0.32408 -0.48776 -0.32385 -0.48464 -0.32014 C -0.478 -0.30232 -0.4849 -0.31852 -0.48151 -0.35394 C -0.48125 -0.35602 -0.4793 -0.35649 -0.47826 -0.35764 C -0.47487 -0.35556 -0.47474 -0.35672 -0.47305 -0.35024 C -0.47214 -0.34653 -0.47096 -0.33889 -0.47096 -0.33866 C -0.47123 -0.33519 -0.47096 -0.33079 -0.47201 -0.32755 C -0.47253 -0.32593 -0.47422 -0.32454 -0.47513 -0.3257 C -0.4763 -0.32732 -0.47578 -0.33079 -0.47617 -0.33311 C -0.47735 -0.34028 -0.47748 -0.3382 -0.47826 -0.34653 C -0.47878 -0.3507 -0.47904 -0.3551 -0.4793 -0.35949 C -0.478 -0.36065 -0.47669 -0.36297 -0.47513 -0.3632 C -0.47292 -0.36389 -0.47044 -0.3588 -0.46875 -0.35764 C -0.46745 -0.35672 -0.46602 -0.35649 -0.46458 -0.35579 C -0.46354 -0.35533 -0.4625 -0.3544 -0.46146 -0.35394 C -0.4582 -0.3544 -0.45508 -0.35579 -0.45195 -0.35579 C -0.45013 -0.35579 -0.44766 -0.35649 -0.44662 -0.35394 C -0.44583 -0.35209 -0.44766 -0.34954 -0.4487 -0.34815 C -0.45065 -0.34607 -0.45508 -0.34445 -0.45508 -0.34422 C -0.45469 -0.3419 -0.45469 -0.33936 -0.45404 -0.33727 C -0.45287 -0.33357 -0.44818 -0.32778 -0.44662 -0.3257 C -0.44596 -0.32385 -0.44505 -0.32199 -0.44453 -0.32014 C -0.44401 -0.31829 -0.44323 -0.3125 -0.44349 -0.31436 C -0.44401 -0.32084 -0.44557 -0.33311 -0.44557 -0.33287 C -0.44531 -0.3375 -0.44675 -0.35695 -0.44245 -0.3632 C -0.44154 -0.36459 -0.44024 -0.36459 -0.43919 -0.36505 C -0.43958 -0.35857 -0.43958 -0.34074 -0.44245 -0.33311 C -0.4431 -0.33125 -0.44388 -0.32963 -0.44453 -0.32755 C -0.44583 -0.32315 -0.44518 -0.31991 -0.44766 -0.31621 C -0.44857 -0.31505 -0.44974 -0.31505 -0.45078 -0.31436 C -0.45156 -0.3125 -0.45326 -0.31088 -0.453 -0.3088 C -0.45274 -0.30718 -0.45078 -0.30625 -0.44974 -0.30718 C -0.44831 -0.30787 -0.44766 -0.31065 -0.44662 -0.3125 C -0.4444 -0.32848 -0.4474 -0.31135 -0.44245 -0.32755 C -0.44115 -0.33172 -0.44024 -0.33635 -0.43919 -0.34074 C -0.43841 -0.34445 -0.43854 -0.34885 -0.43711 -0.35209 C -0.43568 -0.3551 -0.43451 -0.35857 -0.43294 -0.36135 C -0.43203 -0.36297 -0.43073 -0.36389 -0.42969 -0.36505 C -0.42656 -0.36459 -0.42331 -0.36459 -0.42018 -0.3632 C -0.41797 -0.3625 -0.41602 -0.36019 -0.4138 -0.35949 L -0.39479 -0.35394 C -0.39375 -0.35255 -0.39193 -0.35232 -0.39167 -0.35024 C -0.39141 -0.34769 -0.39258 -0.33542 -0.39375 -0.33125 C -0.3944 -0.3294 -0.39479 -0.32686 -0.39596 -0.3257 C -0.39753 -0.32408 -0.39948 -0.32454 -0.40117 -0.32385 C -0.40013 -0.325 -0.39922 -0.32732 -0.39805 -0.32755 C -0.39518 -0.32824 -0.39128 -0.32547 -0.38854 -0.32385 C -0.38776 -0.32199 -0.38698 -0.32014 -0.38646 -0.31829 C -0.38568 -0.31574 -0.38581 -0.31065 -0.38425 -0.31065 C -0.38386 -0.31065 -0.3862 -0.32292 -0.38646 -0.32385 C -0.38607 -0.3301 -0.38659 -0.33681 -0.38529 -0.3426 C -0.38503 -0.34445 -0.38333 -0.34445 -0.38216 -0.34445 C -0.38008 -0.34445 -0.378 -0.34329 -0.37578 -0.3426 C -0.37123 -0.33449 -0.37344 -0.34028 -0.37162 -0.3294 C -0.37096 -0.3257 -0.36953 -0.31829 -0.36953 -0.31806 C -0.36979 -0.32269 -0.37057 -0.32686 -0.37057 -0.33125 C -0.37057 -0.33519 -0.36992 -0.33889 -0.36953 -0.3426 C -0.36901 -0.34653 -0.36797 -0.35093 -0.36628 -0.35394 C -0.3655 -0.35556 -0.36419 -0.35649 -0.36315 -0.35764 C -0.36211 -0.35695 -0.36081 -0.35695 -0.36003 -0.35579 C -0.35899 -0.3544 -0.35846 -0.35209 -0.35794 -0.35024 C -0.35716 -0.34746 -0.35612 -0.33936 -0.35573 -0.33727 C -0.35612 -0.33079 -0.35677 -0.31181 -0.35677 -0.31829 C -0.35677 -0.35556 -0.35703 -0.34074 -0.35469 -0.35949 C -0.3543 -0.36274 -0.35443 -0.36598 -0.35365 -0.36922 C -0.35261 -0.37292 -0.35156 -0.37778 -0.34948 -0.3801 C -0.34531 -0.38496 -0.34753 -0.38311 -0.3431 -0.38588 C -0.3375 -0.3838 -0.33828 -0.38496 -0.3336 -0.3801 C -0.32149 -0.36783 -0.34037 -0.38635 -0.32721 -0.37084 C -0.3263 -0.36968 -0.32513 -0.36945 -0.32409 -0.36922 L -0.33047 -0.36505 L -0.3336 -0.3632 C -0.32617 -0.3544 -0.32865 -0.35949 -0.32513 -0.35024 C -0.32708 -0.34005 -0.32721 -0.34167 -0.32513 -0.3257 C -0.32487 -0.32362 -0.32409 -0.3213 -0.32305 -0.32014 C -0.3211 -0.31806 -0.31875 -0.3176 -0.31667 -0.31621 L -0.31354 -0.31436 C -0.3125 -0.31505 -0.31055 -0.31436 -0.31029 -0.31621 C -0.30846 -0.33149 -0.3099 -0.33056 -0.31458 -0.33311 C -0.31602 -0.33264 -0.31758 -0.33287 -0.31875 -0.33125 C -0.32057 -0.32917 -0.32136 -0.32338 -0.32201 -0.32014 C -0.32266 -0.32199 -0.3237 -0.32362 -0.32409 -0.3257 C -0.32487 -0.33056 -0.32461 -0.33565 -0.32513 -0.34074 C -0.32539 -0.34329 -0.32578 -0.34584 -0.32617 -0.34815 C -0.32721 -0.34653 -0.32852 -0.34491 -0.32943 -0.3426 C -0.32995 -0.34098 -0.32956 -0.33565 -0.33047 -0.33727 C -0.33333 -0.34144 -0.33672 -0.35394 -0.33672 -0.35371 C -0.3375 -0.35209 -0.33867 -0.35047 -0.33893 -0.34815 C -0.33932 -0.34283 -0.33646 -0.34098 -0.33464 -0.33889 C -0.33294 -0.33959 -0.33112 -0.34005 -0.32943 -0.34074 C -0.32826 -0.34144 -0.32669 -0.34098 -0.32617 -0.3426 C -0.32044 -0.36065 -0.33034 -0.34954 -0.32096 -0.35764 C -0.31289 -0.35278 -0.3168 -0.35301 -0.30925 -0.35579 C -0.31003 -0.36019 -0.31016 -0.36482 -0.31146 -0.36922 C -0.31276 -0.37315 -0.31797 -0.37385 -0.31979 -0.37454 C -0.31771 -0.37199 -0.31537 -0.37014 -0.31354 -0.36713 C -0.3125 -0.36505 -0.31159 -0.36297 -0.31029 -0.36135 C -0.30938 -0.36019 -0.3082 -0.36042 -0.30716 -0.35949 C -0.29896 -0.35232 -0.30886 -0.35857 -0.30078 -0.35394 C -0.30013 -0.35209 -0.29935 -0.35024 -0.2987 -0.34815 C -0.29753 -0.34399 -0.29727 -0.3375 -0.29662 -0.33311 C -0.29636 -0.33125 -0.29596 -0.3294 -0.29557 -0.32755 C -0.29596 -0.325 -0.29662 -0.3176 -0.29662 -0.32014 C -0.29662 -0.32686 -0.29531 -0.33727 -0.29453 -0.34445 C -0.29414 -0.35255 -0.29518 -0.36135 -0.29349 -0.36922 C -0.29245 -0.37315 -0.28958 -0.375 -0.28711 -0.37639 L -0.28073 -0.3801 C -0.278 -0.37963 -0.27513 -0.37917 -0.27227 -0.37824 C -0.27123 -0.37824 -0.2681 -0.37686 -0.26914 -0.37639 C -0.27331 -0.37477 -0.27761 -0.37524 -0.28177 -0.37454 C -0.28112 -0.37199 -0.28073 -0.36922 -0.27969 -0.36713 C -0.27813 -0.36366 -0.27552 -0.36274 -0.27344 -0.36135 C -0.27149 -0.34838 -0.27083 -0.34607 -0.27344 -0.32755 C -0.2737 -0.32547 -0.27552 -0.325 -0.27656 -0.32385 C -0.27826 -0.32454 -0.28099 -0.32292 -0.28177 -0.3257 C -0.28242 -0.32801 -0.27904 -0.32755 -0.27761 -0.32755 C -0.27474 -0.32755 -0.27201 -0.32639 -0.26914 -0.3257 C -0.26641 -0.31088 -0.26745 -0.31042 -0.26602 -0.3257 C -0.26641 -0.32871 -0.2681 -0.34028 -0.2681 -0.3426 C -0.2681 -0.34699 -0.26745 -0.35162 -0.26706 -0.35579 C -0.26498 -0.3551 -0.26289 -0.3544 -0.26068 -0.35394 C -0.25716 -0.35301 -0.25261 -0.35649 -0.25013 -0.35209 C -0.2487 -0.34954 -0.2513 -0.33612 -0.25221 -0.33125 C -0.25261 -0.3338 -0.25326 -0.33635 -0.25326 -0.33889 C -0.25326 -0.36737 -0.25313 -0.35116 -0.25117 -0.36505 C -0.25065 -0.36945 -0.25026 -0.37593 -0.24909 -0.3801 C -0.24857 -0.38218 -0.24792 -0.38449 -0.24701 -0.38588 C -0.2461 -0.38704 -0.24492 -0.38704 -0.24375 -0.38774 C -0.24271 -0.38866 -0.24193 -0.39121 -0.24063 -0.39144 C -0.23685 -0.39213 -0.23346 -0.38959 -0.23008 -0.38774 C -0.22721 -0.38056 -0.22552 -0.37848 -0.23008 -0.36713 C -0.23112 -0.36459 -0.2336 -0.36459 -0.23529 -0.3632 C -0.2375 -0.36181 -0.24167 -0.35949 -0.24167 -0.35926 C -0.23529 -0.3588 -0.22904 -0.3588 -0.22266 -0.35764 C -0.22162 -0.35741 -0.21901 -0.35764 -0.21953 -0.35579 C -0.22018 -0.35348 -0.22227 -0.3544 -0.2237 -0.35394 C -0.22617 -0.35301 -0.22865 -0.35255 -0.23112 -0.35209 C -0.22969 -0.34815 -0.2293 -0.34237 -0.22695 -0.34074 L -0.22057 -0.33727 C -0.22162 -0.3338 -0.2224 -0.33033 -0.2237 -0.32755 C -0.22539 -0.32408 -0.22787 -0.32315 -0.23008 -0.32199 C -0.23112 -0.32269 -0.23242 -0.32246 -0.2332 -0.32385 C -0.23438 -0.3257 -0.23451 -0.32894 -0.23529 -0.33125 C -0.23867 -0.34144 -0.23659 -0.33218 -0.23854 -0.3426 C -0.2375 -0.34445 -0.23659 -0.34699 -0.23529 -0.34815 C -0.23412 -0.34954 -0.23255 -0.34977 -0.23112 -0.35024 C -0.228 -0.35093 -0.22474 -0.35162 -0.22162 -0.35209 C -0.21289 -0.35093 -0.20716 -0.35649 -0.20261 -0.34445 C -0.20195 -0.34283 -0.20195 -0.34074 -0.20156 -0.33889 C -0.20221 -0.33727 -0.20261 -0.33449 -0.20365 -0.33311 C -0.2056 -0.33102 -0.21003 -0.3294 -0.21003 -0.32917 C -0.19701 -0.32477 -0.21328 -0.33056 -0.19844 -0.3257 C -0.19649 -0.325 -0.19206 -0.32385 -0.18998 -0.32199 C -0.1888 -0.32084 -0.18776 -0.31945 -0.18672 -0.31829 C -0.18646 -0.3213 -0.18581 -0.32431 -0.18568 -0.32755 C -0.18516 -0.3382 -0.18464 -0.35949 -0.18464 -0.35926 C -0.18672 -0.34862 -0.1849 -0.35903 -0.18672 -0.3426 C -0.18711 -0.34005 -0.18698 -0.33727 -0.18776 -0.33519 C -0.18854 -0.33311 -0.18985 -0.33241 -0.19102 -0.33125 C -0.1957 -0.32662 -0.19492 -0.32778 -0.20052 -0.3257 C -0.20078 -0.32385 -0.20208 -0.32176 -0.20156 -0.32014 C -0.20039 -0.31598 -0.19349 -0.31991 -0.1931 -0.32014 C -0.19167 -0.32385 -0.18998 -0.32732 -0.18893 -0.33125 C -0.18789 -0.33496 -0.18672 -0.3426 -0.18672 -0.34237 C -0.18646 -0.34815 -0.1862 -0.35394 -0.18568 -0.35949 C -0.18555 -0.36158 -0.18529 -0.36366 -0.18464 -0.36505 C -0.18386 -0.36713 -0.18255 -0.3676 -0.18151 -0.36922 C -0.18047 -0.3676 -0.17917 -0.36667 -0.17826 -0.36505 C -0.1737 -0.35695 -0.17669 -0.34954 -0.17721 -0.33727 C -0.17774 -0.34468 -0.17943 -0.35741 -0.17721 -0.36505 C -0.17669 -0.36713 -0.17513 -0.36667 -0.17409 -0.36713 C -0.1737 -0.36505 -0.17383 -0.36274 -0.17305 -0.36135 C -0.17227 -0.35996 -0.17096 -0.35949 -0.16992 -0.35949 C -0.16354 -0.35949 -0.15716 -0.36065 -0.15091 -0.36135 C -0.14297 -0.36598 -0.14544 -0.36528 -0.13073 -0.36135 C -0.12969 -0.36112 -0.13294 -0.36019 -0.13399 -0.35949 C -0.13776 -0.35672 -0.13815 -0.35579 -0.14128 -0.35209 C -0.1405 -0.34561 -0.14076 -0.34237 -0.13711 -0.33889 C -0.13516 -0.33727 -0.13073 -0.33519 -0.13073 -0.33496 C -0.12969 -0.33311 -0.12852 -0.33149 -0.12761 -0.3294 C -0.12526 -0.32454 -0.12526 -0.32223 -0.12344 -0.31621 C -0.12279 -0.31436 -0.12201 -0.3125 -0.12123 -0.31065 C -0.12227 -0.31621 -0.12318 -0.32199 -0.12448 -0.32755 C -0.12487 -0.32963 -0.12604 -0.33102 -0.12656 -0.33311 C -0.12721 -0.33612 -0.12721 -0.33959 -0.12761 -0.3426 C -0.12787 -0.34445 -0.12826 -0.34653 -0.12865 -0.34815 C -0.12826 -0.35024 -0.12865 -0.35324 -0.12761 -0.35394 C -0.12201 -0.35718 -0.12266 -0.3507 -0.12018 -0.34653 C -0.11927 -0.34468 -0.1181 -0.34375 -0.11706 -0.3426 C -0.11641 -0.33936 -0.11458 -0.33287 -0.11706 -0.3294 C -0.11797 -0.32824 -0.11927 -0.33033 -0.12018 -0.33125 C -0.1224 -0.33357 -0.12656 -0.33889 -0.12656 -0.33866 C -0.12552 -0.33519 -0.12435 -0.33149 -0.12344 -0.32755 C -0.12292 -0.3257 -0.12136 -0.32292 -0.12227 -0.32199 C -0.12396 -0.32061 -0.12591 -0.32315 -0.12761 -0.32385 C -0.12904 -0.32639 -0.13021 -0.33334 -0.13177 -0.33125 C -0.13594 -0.32639 -0.12409 -0.30834 -0.13503 -0.32755 C -0.13568 -0.3257 -0.13685 -0.32408 -0.13711 -0.32199 C -0.13763 -0.31644 -0.13477 -0.31482 -0.13294 -0.3125 C -0.1306 -0.31667 -0.12904 -0.31852 -0.12761 -0.32385 C -0.12643 -0.32801 -0.12604 -0.33449 -0.12552 -0.33889 C -0.12526 -0.34074 -0.12474 -0.3426 -0.12448 -0.34445 C -0.11953 -0.34329 -0.11445 -0.34329 -0.10964 -0.34074 C -0.10846 -0.34005 -0.10807 -0.33727 -0.10755 -0.33519 C -0.10625 -0.3301 -0.1056 -0.31598 -0.10547 -0.3125 C -0.10469 -0.3176 -0.10391 -0.32246 -0.10326 -0.32755 C -0.09948 -0.36412 -0.10443 -0.32616 -0.10117 -0.35209 C -0.10091 -0.35463 -0.10091 -0.35741 -0.10013 -0.35949 C -0.09948 -0.36135 -0.09805 -0.36204 -0.09701 -0.3632 L -0.09063 -0.36135 C -0.08893 -0.36088 -0.08685 -0.36135 -0.08542 -0.35949 C -0.08438 -0.35834 -0.08464 -0.35579 -0.08425 -0.35394 C -0.08464 -0.34954 -0.08477 -0.34514 -0.08542 -0.34074 C -0.08581 -0.33681 -0.0875 -0.3294 -0.0875 -0.32917 C -0.08711 -0.32454 -0.08737 -0.31922 -0.08646 -0.31436 C -0.08594 -0.31204 -0.08438 -0.31042 -0.0832 -0.3088 C -0.08008 -0.30417 -0.07982 -0.30487 -0.07591 -0.30324 C -0.07865 -0.30834 -0.08138 -0.31343 -0.08425 -0.31829 C -0.09076 -0.32894 -0.08867 -0.32084 -0.09063 -0.33125 C -0.09024 -0.33519 -0.09037 -0.33936 -0.08958 -0.3426 C -0.08854 -0.34676 -0.0875 -0.35162 -0.08542 -0.35394 C -0.08425 -0.3551 -0.08333 -0.35672 -0.08216 -0.35764 C -0.08125 -0.35857 -0.08008 -0.3588 -0.07904 -0.35949 C -0.07761 -0.36065 -0.07617 -0.36204 -0.07474 -0.3632 C -0.0737 -0.36204 -0.07201 -0.36158 -0.07162 -0.35949 C -0.06888 -0.34653 -0.07057 -0.34283 -0.07266 -0.33125 C -0.07357 -0.33287 -0.07774 -0.33843 -0.07695 -0.3426 C -0.07643 -0.34514 -0.07513 -0.34723 -0.0737 -0.34815 C -0.07175 -0.34977 -0.06953 -0.34954 -0.06745 -0.35024 C -0.06458 -0.35186 -0.06315 -0.35371 -0.06003 -0.35024 C -0.05899 -0.34885 -0.0586 -0.34653 -0.05794 -0.34445 C -0.0582 -0.34237 -0.05873 -0.33125 -0.06107 -0.3294 C -0.06211 -0.32871 -0.06315 -0.33079 -0.06419 -0.33125 C -0.06354 -0.33959 -0.06432 -0.34445 -0.06107 -0.35024 C -0.06016 -0.35162 -0.05899 -0.35255 -0.05794 -0.35394 C -0.05573 -0.35324 -0.05352 -0.35371 -0.05156 -0.35209 C -0.04948 -0.35024 -0.04883 -0.34167 -0.04844 -0.33889 C -0.0487 -0.33125 -0.04948 -0.3088 -0.04948 -0.31621 C -0.04948 -0.3338 -0.05039 -0.35162 -0.04844 -0.36922 C -0.04805 -0.37199 -0.04492 -0.37014 -0.0431 -0.37084 C -0.04102 -0.37014 -0.03893 -0.36922 -0.03672 -0.36922 C -0.02643 -0.36922 -0.02721 -0.36922 -0.02096 -0.37269 C -0.01953 -0.3713 -0.01719 -0.37176 -0.01667 -0.36922 C -0.01641 -0.36713 -0.02044 -0.36875 -0.01992 -0.36713 C -0.01901 -0.36482 -0.01198 -0.36204 -0.01042 -0.36135 C -0.00899 -0.35949 -0.00755 -0.35764 -0.00612 -0.35579 C -0.00508 -0.3544 -0.00339 -0.35417 -0.003 -0.35209 C -0.00261 -0.35024 -0.00378 -0.34838 -0.00404 -0.34653 C -0.00482 -0.34098 -0.00443 -0.33519 -0.00716 -0.33125 C -0.00807 -0.3301 -0.00925 -0.3301 -0.01042 -0.3294 C -0.01146 -0.3301 -0.01354 -0.3294 -0.01354 -0.33125 C -0.01354 -0.33334 -0.01146 -0.33264 -0.01042 -0.33311 C -0.00104 -0.33797 -0.01055 -0.33241 -0.003 -0.33727 C 0.00013 -0.33612 0.0043 -0.33635 0.00651 -0.33125 C 0.00729 -0.32987 0.00729 -0.32755 0.00755 -0.3257 C 0.00729 -0.32061 0.00599 -0.30579 0.00651 -0.31065 C 0.00742 -0.31875 0.00794 -0.32709 0.00859 -0.33519 C 0.00898 -0.3382 0.00924 -0.34144 0.00976 -0.34445 C 0.01002 -0.34653 0.00989 -0.34885 0.01081 -0.35024 C 0.01185 -0.35162 0.01354 -0.35162 0.01497 -0.35209 C 0.01888 -0.35301 0.02279 -0.35324 0.02656 -0.35394 C 0.0276 -0.3544 0.02864 -0.35579 0.02982 -0.35579 C 0.03164 -0.35579 0.03646 -0.35602 0.03502 -0.35394 C 0.0319 -0.34908 0.02721 -0.34954 0.02344 -0.34653 C 0.02226 -0.34537 0.02135 -0.34375 0.02031 -0.3426 C 0.02057 -0.34005 0.02031 -0.33727 0.02135 -0.33519 C 0.02305 -0.33172 0.02591 -0.33079 0.0276 -0.32755 C 0.03177 -0.32037 0.02995 -0.32408 0.03294 -0.31621 C 0.03359 -0.32014 0.03463 -0.32362 0.03502 -0.32755 C 0.03568 -0.33241 0.03502 -0.33797 0.03607 -0.3426 C 0.03659 -0.34468 0.03828 -0.34514 0.03932 -0.34653 C 0.04075 -0.34584 0.04232 -0.34584 0.04349 -0.34445 C 0.04453 -0.34329 0.04544 -0.34098 0.04557 -0.33889 C 0.04648 -0.32894 0.04635 -0.31875 0.04674 -0.3088 C 0.047 -0.31621 0.04713 -0.32385 0.04779 -0.33125 C 0.04792 -0.33334 0.04857 -0.33496 0.04883 -0.33727 C 0.04922 -0.34144 0.04948 -0.34584 0.04987 -0.35024 C 0.05013 -0.35324 0.05052 -0.35649 0.05091 -0.35949 C 0.05625 -0.35764 0.06758 -0.36343 0.0668 -0.35394 C 0.0664 -0.35024 0.06693 -0.34561 0.06575 -0.3426 C 0.06484 -0.34051 0.06289 -0.34144 0.06146 -0.34074 C 0.06042 -0.34028 0.05937 -0.33959 0.05833 -0.33889 C 0.05794 -0.34074 0.05729 -0.3426 0.05729 -0.34445 C 0.05729 -0.35 0.0595 -0.35232 0.06146 -0.35579 C 0.06458 -0.3551 0.06823 -0.35695 0.07096 -0.35394 C 0.07292 -0.35186 0.07305 -0.3426 0.07305 -0.34237 C 0.07279 -0.34074 0.07279 -0.33843 0.072 -0.33727 C 0.07057 -0.33357 0.06784 -0.33264 0.06575 -0.33125 C 0.06849 -0.33079 0.07161 -0.33149 0.07409 -0.3294 C 0.07578 -0.32824 0.07656 -0.32477 0.07734 -0.32199 C 0.08229 -0.30417 0.0789 -0.31019 0.0763 -0.31829 C 0.075 -0.32176 0.07409 -0.3257 0.07305 -0.3294 C 0.07279 -0.33264 0.07239 -0.33565 0.072 -0.33889 C 0.07174 -0.34144 0.07096 -0.34375 0.07096 -0.34653 C 0.07096 -0.35301 0.072 -0.35741 0.07305 -0.3632 C 0.07239 -0.36574 0.07187 -0.36852 0.07096 -0.37084 C 0.06914 -0.37547 0.06719 -0.37709 0.06458 -0.3801 C 0.06328 -0.37963 0.06185 -0.37824 0.06042 -0.37824 C 0.05924 -0.37824 0.05729 -0.37824 0.05729 -0.3801 C 0.05729 -0.38218 0.05937 -0.38149 0.06042 -0.38195 C 0.06185 -0.37894 0.06302 -0.37524 0.06458 -0.37269 C 0.06654 -0.36968 0.06888 -0.3676 0.07096 -0.36505 C 0.072 -0.36389 0.07292 -0.36204 0.07409 -0.36135 C 0.08034 -0.35764 0.07617 -0.35996 0.08685 -0.35579 C 0.08229 -0.34491 0.08138 -0.34653 0.08476 -0.32755 C 0.08502 -0.32547 0.08685 -0.325 0.08789 -0.32385 C 0.08828 -0.32199 0.08802 -0.31945 0.08893 -0.31829 C 0.09075 -0.31598 0.09531 -0.31436 0.09531 -0.31412 C 0.0931 -0.3176 0.09154 -0.32199 0.08893 -0.32385 C 0.08763 -0.32477 0.08568 -0.32014 0.08476 -0.32199 C 0.08372 -0.32385 0.08529 -0.32709 0.08581 -0.3294 C 0.08633 -0.33218 0.08711 -0.33449 0.08789 -0.33727 C 0.08997 -0.34352 0.09297 -0.34954 0.09635 -0.35394 C 0.09726 -0.3551 0.09844 -0.3551 0.09948 -0.35579 L 0.12057 -0.35394 C 0.12213 -0.35324 0.11966 -0.34815 0.11849 -0.34653 C 0.1168 -0.34352 0.11432 -0.3426 0.11211 -0.34074 C 0.11354 -0.34005 0.11497 -0.33982 0.1164 -0.33889 C 0.11823 -0.33774 0.12226 -0.3338 0.12383 -0.33125 C 0.12526 -0.32894 0.12669 -0.32662 0.12799 -0.32385 C 0.1289 -0.32223 0.13008 -0.31598 0.13008 -0.31829 C 0.13008 -0.32107 0.12851 -0.32315 0.12799 -0.3257 C 0.12747 -0.32801 0.12734 -0.33079 0.12695 -0.33311 C 0.12734 -0.3375 0.12799 -0.3419 0.12799 -0.34653 C 0.12799 -0.34769 0.12695 -0.3426 0.12695 -0.34237 C 0.12734 -0.34584 0.1276 -0.34885 0.12799 -0.35209 C 0.13099 -0.37292 0.1362 -0.35811 0.15651 -0.35949 L 0.1681 -0.36505 C 0.16927 -0.36574 0.17018 -0.36713 0.17135 -0.36713 C 0.17318 -0.36713 0.17487 -0.36574 0.17656 -0.36505 C 0.18047 -0.36574 0.18437 -0.36713 0.18828 -0.36713 C 0.18932 -0.36713 0.19245 -0.36551 0.1914 -0.36505 C 0.18763 -0.36343 0.18359 -0.36389 0.17982 -0.3632 C 0.17943 -0.35949 0.17982 -0.35533 0.17877 -0.35209 C 0.17786 -0.34954 0.17591 -0.34954 0.17448 -0.34815 C 0.17344 -0.34746 0.17135 -0.34445 0.17135 -0.34653 C 0.17135 -0.34862 0.17344 -0.34885 0.17448 -0.35024 C 0.17656 -0.34885 0.17956 -0.34977 0.18086 -0.34653 C 0.18359 -0.33936 0.18177 -0.34144 0.18607 -0.33889 C 0.18685 -0.34144 0.18763 -0.34375 0.18828 -0.34653 C 0.18906 -0.35 0.19036 -0.35764 0.19036 -0.35741 C 0.1918 -0.35255 0.19492 -0.34514 0.1914 -0.33889 C 0.18984 -0.33612 0.18711 -0.3375 0.18502 -0.33727 C 0.18216 -0.33357 0.18125 -0.33357 0.17982 -0.32755 C 0.17474 -0.30741 0.17786 -0.3169 0.17982 -0.32199 C 0.18008 -0.32894 0.18008 -0.33588 0.18086 -0.3426 C 0.18164 -0.34885 0.18463 -0.34954 0.18711 -0.35209 C 0.18828 -0.35301 0.18932 -0.3544 0.19036 -0.35579 C 0.19362 -0.35417 0.20273 -0.35463 0.20404 -0.34445 C 0.20482 -0.33843 0.20443 -0.33195 0.20508 -0.3257 C 0.2056 -0.32176 0.20729 -0.31436 0.20729 -0.31412 C 0.20859 -0.32477 0.21198 -0.34862 0.21042 -0.35764 C 0.20976 -0.36135 0.20612 -0.36019 0.20404 -0.36135 C 0.2069 -0.36204 0.20963 -0.3632 0.2125 -0.3632 C 0.21393 -0.3632 0.21601 -0.36366 0.2168 -0.36135 C 0.21745 -0.35926 0.21601 -0.35649 0.21562 -0.35394 C 0.21784 -0.35162 0.22239 -0.35093 0.222 -0.34653 C 0.22161 -0.3426 0.22148 -0.33889 0.22096 -0.33519 C 0.2207 -0.33311 0.2207 -0.33079 0.21992 -0.3294 C 0.21914 -0.32801 0.21784 -0.32824 0.2168 -0.32755 C 0.21745 -0.3294 0.21849 -0.33102 0.21888 -0.33311 C 0.21927 -0.33612 0.21875 -0.35047 0.222 -0.35394 C 0.22357 -0.35556 0.22552 -0.3551 0.22734 -0.35579 C 0.22838 -0.35301 0.23047 -0.34838 0.23047 -0.34445 C 0.23047 -0.34144 0.22982 -0.3382 0.22943 -0.33519 C 0.22982 -0.3257 0.22917 -0.31598 0.23047 -0.30718 C 0.23073 -0.30463 0.23203 -0.31042 0.23255 -0.3125 C 0.23359 -0.3169 0.23411 -0.32755 0.23476 -0.33125 C 0.23529 -0.33519 0.23685 -0.3426 0.23685 -0.34237 C 0.23711 -0.34815 0.23542 -0.35602 0.23789 -0.35949 C 0.2401 -0.36274 0.24349 -0.35672 0.24635 -0.35579 C 0.25195 -0.35417 0.25755 -0.35324 0.26328 -0.35209 C 0.26289 -0.34954 0.26211 -0.34699 0.26211 -0.34445 C 0.26211 -0.3426 0.26328 -0.35209 0.26328 -0.35024 C 0.26328 -0.34561 0.2625 -0.34144 0.26211 -0.33727 C 0.26823 -0.32894 0.26588 -0.32848 0.26849 -0.3426 C 0.26888 -0.34445 0.26784 -0.33889 0.26745 -0.33727 L 0.26536 -0.32755 C 0.26497 -0.3294 0.2651 -0.33172 0.26432 -0.33311 C 0.26211 -0.33727 0.25846 -0.33727 0.25586 -0.33889 C 0.25404 -0.33982 0.25234 -0.34144 0.25052 -0.3426 C 0.25547 -0.34561 0.26029 -0.34838 0.26536 -0.35024 C 0.26914 -0.35162 0.27305 -0.35162 0.27695 -0.35209 C 0.2776 -0.35024 0.27864 -0.34838 0.27904 -0.34653 C 0.28008 -0.34237 0.27982 -0.33727 0.28112 -0.33311 C 0.28177 -0.33149 0.28333 -0.33195 0.28437 -0.33125 C 0.28294 -0.3301 0.28138 -0.32593 0.28008 -0.32755 C 0.27851 -0.3294 0.28294 -0.33982 0.28333 -0.34074 C 0.28437 -0.33959 0.28529 -0.33774 0.28646 -0.33727 C 0.28815 -0.33588 0.28997 -0.33588 0.2918 -0.33519 C 0.29284 -0.33473 0.29388 -0.3338 0.29492 -0.33311 C 0.29453 -0.33079 0.29336 -0.32315 0.29388 -0.3257 L 0.29492 -0.33125 C 0.29531 -0.3382 0.29544 -0.34514 0.29596 -0.35209 C 0.29609 -0.35394 0.29609 -0.35649 0.297 -0.35764 C 0.29883 -0.35996 0.3013 -0.36019 0.30338 -0.36135 C 0.30859 -0.35903 0.30651 -0.36135 0.30963 -0.35579 L 0.14805 -0.0851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3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6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 flipH="1"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 flipH="1"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 flipH="1"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 flipH="1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 flipH="1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5" y="449326"/>
            <a:ext cx="11412243" cy="5912687"/>
          </a:xfrm>
          <a:prstGeom prst="rect">
            <a:avLst/>
          </a:prstGeom>
        </p:spPr>
      </p:pic>
      <p:sp>
        <p:nvSpPr>
          <p:cNvPr id="74" name="TextBox 4"/>
          <p:cNvSpPr txBox="1">
            <a:spLocks noChangeArrowheads="1"/>
          </p:cNvSpPr>
          <p:nvPr/>
        </p:nvSpPr>
        <p:spPr bwMode="auto">
          <a:xfrm>
            <a:off x="3563511" y="975961"/>
            <a:ext cx="54518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থেমে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আরজু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/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আরজুকে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।] </a:t>
            </a:r>
          </a:p>
        </p:txBody>
      </p:sp>
    </p:spTree>
    <p:extLst>
      <p:ext uri="{BB962C8B-B14F-4D97-AF65-F5344CB8AC3E}">
        <p14:creationId xmlns:p14="http://schemas.microsoft.com/office/powerpoint/2010/main" val="408141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 flipH="1"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 flipH="1"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 flipH="1"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 flipH="1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 flipH="1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59" name="Rounded Rectangle 58"/>
          <p:cNvSpPr/>
          <p:nvPr/>
        </p:nvSpPr>
        <p:spPr>
          <a:xfrm rot="19511286" flipH="1">
            <a:off x="8821238" y="2675842"/>
            <a:ext cx="396097" cy="75836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5" y="532352"/>
            <a:ext cx="11169490" cy="5847905"/>
          </a:xfrm>
          <a:prstGeom prst="rect">
            <a:avLst/>
          </a:prstGeom>
        </p:spPr>
      </p:pic>
      <p:sp>
        <p:nvSpPr>
          <p:cNvPr id="60" name="TextBox 4"/>
          <p:cNvSpPr txBox="1">
            <a:spLocks noChangeArrowheads="1"/>
          </p:cNvSpPr>
          <p:nvPr/>
        </p:nvSpPr>
        <p:spPr bwMode="auto">
          <a:xfrm>
            <a:off x="3129403" y="682900"/>
            <a:ext cx="5498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আরজুর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সাবু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4"/>
          <p:cNvSpPr txBox="1">
            <a:spLocks noChangeArrowheads="1"/>
          </p:cNvSpPr>
          <p:nvPr/>
        </p:nvSpPr>
        <p:spPr bwMode="auto">
          <a:xfrm>
            <a:off x="5972439" y="4248541"/>
            <a:ext cx="345899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সাবু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 eaLnBrk="1" hangingPunct="1"/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আরজু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হাঁটতে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4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 flipH="1">
            <a:off x="-124200" y="244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 flipH="1"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 flipH="1"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 flipH="1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 flipH="1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40" b="100000" l="0" r="748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511"/>
          <a:stretch/>
        </p:blipFill>
        <p:spPr>
          <a:xfrm flipH="1">
            <a:off x="7734904" y="735851"/>
            <a:ext cx="2072144" cy="58013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 flipH="1">
            <a:off x="4815515" y="4636737"/>
            <a:ext cx="802360" cy="52987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flipH="1">
            <a:off x="5067898" y="4167580"/>
            <a:ext cx="450957" cy="39073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 rot="19434714" flipH="1">
            <a:off x="4971781" y="5468908"/>
            <a:ext cx="540561" cy="19821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62820" y="2580327"/>
            <a:ext cx="273413" cy="8451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rot="3028983">
            <a:off x="8297791" y="4020992"/>
            <a:ext cx="421578" cy="5838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rot="18313246">
            <a:off x="8315111" y="4071035"/>
            <a:ext cx="307697" cy="5838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19763" y="647936"/>
            <a:ext cx="3518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আরজুকে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9"/>
          <a:stretch/>
        </p:blipFill>
        <p:spPr>
          <a:xfrm>
            <a:off x="282877" y="481919"/>
            <a:ext cx="7649172" cy="5998782"/>
          </a:xfrm>
          <a:prstGeom prst="rect">
            <a:avLst/>
          </a:prstGeom>
        </p:spPr>
      </p:pic>
      <p:sp>
        <p:nvSpPr>
          <p:cNvPr id="74" name="TextBox 4"/>
          <p:cNvSpPr txBox="1">
            <a:spLocks noChangeArrowheads="1"/>
          </p:cNvSpPr>
          <p:nvPr/>
        </p:nvSpPr>
        <p:spPr bwMode="auto">
          <a:xfrm>
            <a:off x="2481687" y="807018"/>
            <a:ext cx="3120416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সাবু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রোজ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রোজ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স্যারের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বকুনি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আরজু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তোরা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এক্ষুনি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/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সাবু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2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-8712"/>
            <a:ext cx="12192000" cy="6858000"/>
          </a:xfrm>
          <a:prstGeom prst="frame">
            <a:avLst>
              <a:gd name="adj1" fmla="val 15782"/>
            </a:avLst>
          </a:prstGeom>
          <a:gradFill>
            <a:gsLst>
              <a:gs pos="0">
                <a:srgbClr val="FF0000"/>
              </a:gs>
              <a:gs pos="75605">
                <a:schemeClr val="accent3">
                  <a:lumMod val="60000"/>
                  <a:lumOff val="40000"/>
                </a:schemeClr>
              </a:gs>
              <a:gs pos="24000">
                <a:srgbClr val="D18494"/>
              </a:gs>
              <a:gs pos="98000">
                <a:srgbClr val="FFFF0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6504" y="1481070"/>
            <a:ext cx="3884909" cy="1141791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6504" y="2681763"/>
            <a:ext cx="3884910" cy="230832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আরজু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পারছিল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16810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18247" r="6443" b="22139"/>
          <a:stretch/>
        </p:blipFill>
        <p:spPr>
          <a:xfrm>
            <a:off x="0" y="0"/>
            <a:ext cx="12245487" cy="668644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24248" y="635469"/>
            <a:ext cx="4636394" cy="4720046"/>
            <a:chOff x="824248" y="635469"/>
            <a:chExt cx="4636394" cy="47200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23"/>
            <a:stretch/>
          </p:blipFill>
          <p:spPr>
            <a:xfrm flipH="1">
              <a:off x="824248" y="635469"/>
              <a:ext cx="4636394" cy="472004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2511380" y="2099256"/>
              <a:ext cx="772733" cy="128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511380" y="2459865"/>
              <a:ext cx="772733" cy="128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277674" y="2073498"/>
              <a:ext cx="0" cy="3863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562896" y="2060618"/>
              <a:ext cx="7441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আইসক্রিম</a:t>
              </a:r>
              <a:endParaRPr lang="en-US" alt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934953" y="642668"/>
            <a:ext cx="1649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আইসক্রিম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আইসক্রিম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আইসক্রিম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/>
          <a:stretch/>
        </p:blipFill>
        <p:spPr>
          <a:xfrm>
            <a:off x="6695494" y="635469"/>
            <a:ext cx="4985644" cy="42683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7388" y="4964112"/>
            <a:ext cx="5121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আইসক্রিমওয়ালা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আরজু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আরজু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71" y="1430663"/>
            <a:ext cx="4104929" cy="50115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9625" y="1052633"/>
            <a:ext cx="3238687" cy="45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0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18247" r="6443" b="22139"/>
          <a:stretch/>
        </p:blipFill>
        <p:spPr>
          <a:xfrm>
            <a:off x="0" y="0"/>
            <a:ext cx="12245487" cy="66864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49415" y="4845263"/>
            <a:ext cx="5121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আরজু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যাচছ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79" r="17583"/>
          <a:stretch/>
        </p:blipFill>
        <p:spPr bwMode="auto">
          <a:xfrm>
            <a:off x="6701307" y="488593"/>
            <a:ext cx="4267200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86" r="4540"/>
          <a:stretch/>
        </p:blipFill>
        <p:spPr bwMode="auto">
          <a:xfrm>
            <a:off x="1050921" y="795130"/>
            <a:ext cx="4012096" cy="29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8740" y="3968100"/>
            <a:ext cx="5036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আইসক্রিমওয়ালা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ফাঁকি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ফাঁকি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দ্যাখো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লেখাপড়াটা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আইসক্রিম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8451" y="1197734"/>
            <a:ext cx="2404405" cy="29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06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18247" r="6443" b="22139"/>
          <a:stretch/>
        </p:blipFill>
        <p:spPr>
          <a:xfrm>
            <a:off x="0" y="0"/>
            <a:ext cx="12245487" cy="6686442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0" r="7746"/>
          <a:stretch/>
        </p:blipFill>
        <p:spPr bwMode="auto">
          <a:xfrm>
            <a:off x="801179" y="1309419"/>
            <a:ext cx="4472758" cy="364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95547" y="681775"/>
            <a:ext cx="3684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4498" y="5245809"/>
            <a:ext cx="4299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আইসক্রিম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টিফিন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পিরিডের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73" r="26484"/>
          <a:stretch/>
        </p:blipFill>
        <p:spPr bwMode="auto">
          <a:xfrm>
            <a:off x="7011303" y="1059295"/>
            <a:ext cx="4001172" cy="337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09085" y="4553311"/>
            <a:ext cx="46562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আইসক্রিমওয়ালা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বাজারের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6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18247" r="6443" b="22139"/>
          <a:stretch/>
        </p:blipFill>
        <p:spPr>
          <a:xfrm>
            <a:off x="0" y="0"/>
            <a:ext cx="12245487" cy="66864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58660" y="831558"/>
            <a:ext cx="2900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ফাঁকি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239" r="85493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82" t="26015" r="9850" b="17388"/>
          <a:stretch/>
        </p:blipFill>
        <p:spPr bwMode="auto">
          <a:xfrm>
            <a:off x="8415216" y="2425237"/>
            <a:ext cx="3025232" cy="29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8" t="18952" r="26154" b="16897"/>
          <a:stretch/>
        </p:blipFill>
        <p:spPr>
          <a:xfrm>
            <a:off x="9478688" y="497583"/>
            <a:ext cx="2344570" cy="4795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27" y="869542"/>
            <a:ext cx="4648443" cy="415927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 rot="1151473">
            <a:off x="2421222" y="1791588"/>
            <a:ext cx="1212904" cy="985553"/>
          </a:xfrm>
          <a:prstGeom prst="wedgeEllipseCallout">
            <a:avLst>
              <a:gd name="adj1" fmla="val 59060"/>
              <a:gd name="adj2" fmla="val 84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 rot="19487306" flipH="1">
            <a:off x="140298" y="4572435"/>
            <a:ext cx="2346419" cy="1681329"/>
          </a:xfrm>
          <a:prstGeom prst="wedgeEllipseCallout">
            <a:avLst>
              <a:gd name="adj1" fmla="val -68702"/>
              <a:gd name="adj2" fmla="val -9145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ডাকছ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হাওয়াই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মিঠাই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760" y="448599"/>
            <a:ext cx="5379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আইসক্রিমওয়ালা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হাওয়াই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মিঠাইওয়ালা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89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56" name="24-Point Star 55"/>
          <p:cNvSpPr/>
          <p:nvPr/>
        </p:nvSpPr>
        <p:spPr>
          <a:xfrm>
            <a:off x="2972348" y="800736"/>
            <a:ext cx="4419600" cy="1600200"/>
          </a:xfrm>
          <a:prstGeom prst="star24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283242" y="1114461"/>
            <a:ext cx="18293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39006" y="2553808"/>
            <a:ext cx="9469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মামুনুর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439006" y="3894701"/>
            <a:ext cx="821571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আইসক্রিমওয়ালা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আরজুকে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দিয়েছিল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439006" y="5304724"/>
            <a:ext cx="58352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আরজুর</a:t>
            </a:r>
            <a:r>
              <a:rPr lang="en-US" sz="36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6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রাখল</a:t>
            </a:r>
            <a:r>
              <a:rPr lang="en-US" sz="36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kern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3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-8712"/>
            <a:ext cx="12192000" cy="6858000"/>
          </a:xfrm>
          <a:prstGeom prst="frame">
            <a:avLst>
              <a:gd name="adj1" fmla="val 15782"/>
            </a:avLst>
          </a:prstGeom>
          <a:gradFill>
            <a:gsLst>
              <a:gs pos="0">
                <a:srgbClr val="FF0000"/>
              </a:gs>
              <a:gs pos="75605">
                <a:schemeClr val="accent3">
                  <a:lumMod val="60000"/>
                  <a:lumOff val="40000"/>
                </a:schemeClr>
              </a:gs>
              <a:gs pos="24000">
                <a:srgbClr val="D18494"/>
              </a:gs>
              <a:gs pos="98000">
                <a:srgbClr val="FFFF0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72681" y="1112856"/>
            <a:ext cx="4554613" cy="4301642"/>
            <a:chOff x="3713625" y="921787"/>
            <a:chExt cx="4554613" cy="4301642"/>
          </a:xfrm>
        </p:grpSpPr>
        <p:sp>
          <p:nvSpPr>
            <p:cNvPr id="6" name="Rectangle 5"/>
            <p:cNvSpPr/>
            <p:nvPr/>
          </p:nvSpPr>
          <p:spPr>
            <a:xfrm>
              <a:off x="3726504" y="921787"/>
              <a:ext cx="4541734" cy="1759976"/>
            </a:xfrm>
            <a:prstGeom prst="rect">
              <a:avLst/>
            </a:prstGeom>
            <a:noFill/>
          </p:spPr>
          <p:txBody>
            <a:bodyPr wrap="none">
              <a:prstTxWarp prst="textDeflateBottom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6600" u="sng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600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u="sng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13625" y="2668884"/>
              <a:ext cx="4541734" cy="255454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40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দৃশ্যটিতে</a:t>
              </a:r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আরজু</a:t>
              </a:r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সাবুর</a:t>
              </a:r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সংলাপের</a:t>
              </a:r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ভিত্তিতে</a:t>
              </a:r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আরজুর</a:t>
              </a:r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সাবুর</a:t>
              </a:r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মনোভাবটি</a:t>
              </a:r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15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-8712"/>
            <a:ext cx="12192000" cy="6858000"/>
          </a:xfrm>
          <a:prstGeom prst="frame">
            <a:avLst>
              <a:gd name="adj1" fmla="val 13429"/>
            </a:avLst>
          </a:prstGeom>
          <a:gradFill>
            <a:gsLst>
              <a:gs pos="0">
                <a:srgbClr val="FF0000"/>
              </a:gs>
              <a:gs pos="75605">
                <a:schemeClr val="accent3">
                  <a:lumMod val="60000"/>
                  <a:lumOff val="40000"/>
                </a:schemeClr>
              </a:gs>
              <a:gs pos="24000">
                <a:srgbClr val="D18494"/>
              </a:gs>
              <a:gs pos="98000">
                <a:srgbClr val="FFFF0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13259" r="41843" b="64334"/>
          <a:stretch/>
        </p:blipFill>
        <p:spPr>
          <a:xfrm>
            <a:off x="1449851" y="990600"/>
            <a:ext cx="3106995" cy="2902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4478" y="278156"/>
            <a:ext cx="205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9851" y="4081606"/>
            <a:ext cx="52597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শাহজালা</a:t>
            </a:r>
            <a:endPara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01924283891</a:t>
            </a:r>
          </a:p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‍sjalal3336@gmail.com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6718" y="3664510"/>
            <a:ext cx="21467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9851" y="6085637"/>
            <a:ext cx="815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চান্দপুর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।,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67" y="1118024"/>
            <a:ext cx="1871844" cy="2327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03752" y="1290918"/>
            <a:ext cx="45719" cy="307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75665" y="1452613"/>
            <a:ext cx="45719" cy="2755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50396" y="1564919"/>
            <a:ext cx="45719" cy="25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00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20" y="1046840"/>
            <a:ext cx="17907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Rectangle 56"/>
          <p:cNvSpPr/>
          <p:nvPr/>
        </p:nvSpPr>
        <p:spPr>
          <a:xfrm>
            <a:off x="3531790" y="3443995"/>
            <a:ext cx="48173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0" y="110088"/>
            <a:ext cx="12192000" cy="6747911"/>
            <a:chOff x="6587" y="45434"/>
            <a:chExt cx="12192000" cy="6858000"/>
          </a:xfrm>
        </p:grpSpPr>
        <p:sp>
          <p:nvSpPr>
            <p:cNvPr id="59" name="Diamond 58"/>
            <p:cNvSpPr/>
            <p:nvPr/>
          </p:nvSpPr>
          <p:spPr>
            <a:xfrm rot="21248586">
              <a:off x="180307" y="5627774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67426" y="603876"/>
              <a:ext cx="421740" cy="4677019"/>
              <a:chOff x="193184" y="1168727"/>
              <a:chExt cx="421740" cy="4677019"/>
            </a:xfrm>
          </p:grpSpPr>
          <p:sp>
            <p:nvSpPr>
              <p:cNvPr id="166" name="Diamond 165"/>
              <p:cNvSpPr/>
              <p:nvPr/>
            </p:nvSpPr>
            <p:spPr>
              <a:xfrm rot="21248586">
                <a:off x="231820" y="34837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67" name="Diamond 166"/>
              <p:cNvSpPr/>
              <p:nvPr/>
            </p:nvSpPr>
            <p:spPr>
              <a:xfrm rot="21248586">
                <a:off x="218941" y="39473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68" name="Diamond 167"/>
              <p:cNvSpPr/>
              <p:nvPr/>
            </p:nvSpPr>
            <p:spPr>
              <a:xfrm rot="21248586">
                <a:off x="206064" y="437557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69" name="Diamond 168"/>
              <p:cNvSpPr/>
              <p:nvPr/>
            </p:nvSpPr>
            <p:spPr>
              <a:xfrm rot="21248586">
                <a:off x="193185" y="48392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70" name="Diamond 169"/>
              <p:cNvSpPr/>
              <p:nvPr/>
            </p:nvSpPr>
            <p:spPr>
              <a:xfrm rot="21248586">
                <a:off x="193184" y="53878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71" name="Diamond 170"/>
              <p:cNvSpPr/>
              <p:nvPr/>
            </p:nvSpPr>
            <p:spPr>
              <a:xfrm rot="21248586">
                <a:off x="280073" y="116872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72" name="Diamond 171"/>
              <p:cNvSpPr/>
              <p:nvPr/>
            </p:nvSpPr>
            <p:spPr>
              <a:xfrm rot="21248586">
                <a:off x="267194" y="16323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73" name="Diamond 172"/>
              <p:cNvSpPr/>
              <p:nvPr/>
            </p:nvSpPr>
            <p:spPr>
              <a:xfrm rot="21248586">
                <a:off x="254317" y="206057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74" name="Diamond 173"/>
              <p:cNvSpPr/>
              <p:nvPr/>
            </p:nvSpPr>
            <p:spPr>
              <a:xfrm rot="21248586">
                <a:off x="241438" y="25242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75" name="Diamond 174"/>
              <p:cNvSpPr/>
              <p:nvPr/>
            </p:nvSpPr>
            <p:spPr>
              <a:xfrm rot="21248586">
                <a:off x="241437" y="307282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77" name="Diamond 176"/>
              <p:cNvSpPr/>
              <p:nvPr/>
            </p:nvSpPr>
            <p:spPr>
              <a:xfrm rot="21248586">
                <a:off x="228560" y="3501041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92" name="Diamond 191"/>
              <p:cNvSpPr/>
              <p:nvPr/>
            </p:nvSpPr>
            <p:spPr>
              <a:xfrm rot="21248586">
                <a:off x="215681" y="39646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sp>
          <p:nvSpPr>
            <p:cNvPr id="66" name="Diamond 65"/>
            <p:cNvSpPr/>
            <p:nvPr/>
          </p:nvSpPr>
          <p:spPr>
            <a:xfrm rot="21248586">
              <a:off x="11574462" y="5599871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1587339" y="697073"/>
              <a:ext cx="421740" cy="4677019"/>
              <a:chOff x="11587339" y="952566"/>
              <a:chExt cx="421740" cy="4677019"/>
            </a:xfrm>
          </p:grpSpPr>
          <p:sp>
            <p:nvSpPr>
              <p:cNvPr id="154" name="Diamond 153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55" name="Diamond 154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56" name="Diamond 155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57" name="Diamond 156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58" name="Diamond 157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59" name="Diamond 158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60" name="Diamond 159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61" name="Diamond 160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62" name="Diamond 161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63" name="Diamond 162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64" name="Diamond 163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65" name="Diamond 164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sp>
          <p:nvSpPr>
            <p:cNvPr id="68" name="Frame 67"/>
            <p:cNvSpPr/>
            <p:nvPr/>
          </p:nvSpPr>
          <p:spPr>
            <a:xfrm>
              <a:off x="6587" y="45434"/>
              <a:ext cx="12192000" cy="6858000"/>
            </a:xfrm>
            <a:prstGeom prst="frame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tx1"/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54547" y="120087"/>
              <a:ext cx="11812257" cy="589178"/>
              <a:chOff x="154547" y="120087"/>
              <a:chExt cx="11812257" cy="589178"/>
            </a:xfrm>
          </p:grpSpPr>
          <p:sp>
            <p:nvSpPr>
              <p:cNvPr id="121" name="Sun 120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22" name="Sun 121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23" name="Sun 122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125" name="Diamond 124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7" name="Diamond 126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8" name="Diamond 127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9" name="Diamond 128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30" name="Diamond 129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32" name="Diamond 131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7" name="Diamond 146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49" name="Diamond 148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50" name="Diamond 149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51" name="Diamond 150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52" name="Diamond 151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53" name="Diamond 152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193557" y="6251887"/>
              <a:ext cx="11812257" cy="589178"/>
              <a:chOff x="154547" y="120087"/>
              <a:chExt cx="11812257" cy="589178"/>
            </a:xfrm>
          </p:grpSpPr>
          <p:sp>
            <p:nvSpPr>
              <p:cNvPr id="105" name="Sun 104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6" name="Sun 105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7" name="Sun 106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109" name="Diamond 108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0" name="Diamond 109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1" name="Diamond 110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2" name="Diamond 111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3" name="Diamond 112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4" name="Diamond 113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5" name="Diamond 114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6" name="Diamond 115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7" name="Diamond 116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8" name="Diamond 117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9" name="Diamond 118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20" name="Diamond 119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 rot="16200000">
              <a:off x="-2481817" y="3178174"/>
              <a:ext cx="5627163" cy="589178"/>
              <a:chOff x="154547" y="120087"/>
              <a:chExt cx="11812257" cy="589178"/>
            </a:xfrm>
          </p:grpSpPr>
          <p:sp>
            <p:nvSpPr>
              <p:cNvPr id="89" name="Sun 88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90" name="Sun 89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91" name="Sun 90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93" name="Diamond 92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4" name="Diamond 93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5" name="Diamond 94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6" name="Diamond 95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7" name="Diamond 96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8" name="Diamond 97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9" name="Diamond 98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0" name="Diamond 99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1" name="Diamond 100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2" name="Diamond 101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3" name="Diamond 102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04" name="Diamond 103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  <p:grpSp>
          <p:nvGrpSpPr>
            <p:cNvPr id="72" name="Group 71"/>
            <p:cNvGrpSpPr/>
            <p:nvPr/>
          </p:nvGrpSpPr>
          <p:grpSpPr>
            <a:xfrm rot="16200000">
              <a:off x="8989435" y="3218474"/>
              <a:ext cx="5627163" cy="589178"/>
              <a:chOff x="154547" y="120087"/>
              <a:chExt cx="11812257" cy="589178"/>
            </a:xfrm>
          </p:grpSpPr>
          <p:sp>
            <p:nvSpPr>
              <p:cNvPr id="73" name="Sun 72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4" name="Sun 73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5" name="Sun 74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77" name="Diamond 76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78" name="Diamond 77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79" name="Diamond 78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80" name="Diamond 79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81" name="Diamond 80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82" name="Diamond 81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83" name="Diamond 82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84" name="Diamond 83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85" name="Diamond 84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86" name="Diamond 85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87" name="Diamond 86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88" name="Diamond 87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</p:grpSp>
      <p:sp>
        <p:nvSpPr>
          <p:cNvPr id="193" name="Rectangle 192"/>
          <p:cNvSpPr/>
          <p:nvPr/>
        </p:nvSpPr>
        <p:spPr>
          <a:xfrm>
            <a:off x="5962775" y="2219659"/>
            <a:ext cx="1847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1660"/>
          <a:stretch/>
        </p:blipFill>
        <p:spPr>
          <a:xfrm>
            <a:off x="-6486837" y="-125543"/>
            <a:ext cx="6451955" cy="7242247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1660"/>
          <a:stretch/>
        </p:blipFill>
        <p:spPr>
          <a:xfrm flipH="1">
            <a:off x="12268177" y="-201744"/>
            <a:ext cx="6290612" cy="72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6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0494E-6 L 0.51666 -0.0058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3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50573 0.01111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-8712"/>
            <a:ext cx="12192000" cy="6858000"/>
          </a:xfrm>
          <a:prstGeom prst="frame">
            <a:avLst>
              <a:gd name="adj1" fmla="val 4802"/>
            </a:avLst>
          </a:prstGeom>
          <a:gradFill>
            <a:gsLst>
              <a:gs pos="0">
                <a:srgbClr val="FF0000"/>
              </a:gs>
              <a:gs pos="75605">
                <a:schemeClr val="accent3">
                  <a:lumMod val="60000"/>
                  <a:lumOff val="40000"/>
                </a:schemeClr>
              </a:gs>
              <a:gs pos="24000">
                <a:srgbClr val="D18494"/>
              </a:gs>
              <a:gs pos="98000">
                <a:srgbClr val="FFFF0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02949" y="1619564"/>
            <a:ext cx="7598533" cy="3712512"/>
            <a:chOff x="3414608" y="1116105"/>
            <a:chExt cx="7598533" cy="37125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608" y="1116105"/>
              <a:ext cx="3322368" cy="3712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2" r="19000" b="2214"/>
            <a:stretch/>
          </p:blipFill>
          <p:spPr>
            <a:xfrm>
              <a:off x="6441141" y="1116105"/>
              <a:ext cx="4572000" cy="3712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469232" y="87888"/>
            <a:ext cx="60260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মনযোগ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5298" y="917359"/>
            <a:ext cx="4323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1679" y="5059786"/>
            <a:ext cx="77059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সহপাঠী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6498" y="5606664"/>
            <a:ext cx="60500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30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8806953" y="1061102"/>
            <a:ext cx="26847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alt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alt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r" eaLnBrk="1" hangingPunct="1"/>
            <a:r>
              <a:rPr lang="en-US" alt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alt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alt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0" name="TextBox 1"/>
          <p:cNvSpPr txBox="1">
            <a:spLocks noChangeArrowheads="1"/>
          </p:cNvSpPr>
          <p:nvPr/>
        </p:nvSpPr>
        <p:spPr bwMode="auto">
          <a:xfrm>
            <a:off x="2981022" y="372533"/>
            <a:ext cx="52469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alt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alt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alt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96" y="1303471"/>
            <a:ext cx="7027359" cy="44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5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02864" y="437926"/>
            <a:ext cx="19050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60042" y="102709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-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-1989126" y="1248450"/>
            <a:ext cx="5085402" cy="5121449"/>
          </a:xfrm>
          <a:prstGeom prst="arc">
            <a:avLst>
              <a:gd name="adj1" fmla="val 15998554"/>
              <a:gd name="adj2" fmla="val 5589084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366094" y="2062530"/>
            <a:ext cx="580571" cy="6096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36744" y="1863922"/>
            <a:ext cx="4270721" cy="6848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44787" y="3137624"/>
            <a:ext cx="6159571" cy="6848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দৃশ্যগুলো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77548" y="4324112"/>
            <a:ext cx="6266530" cy="11695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মানসিকভাবে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সুবিধাবঞ্চিত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শিশুটির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67" name="Group 66"/>
          <p:cNvGrpSpPr/>
          <p:nvPr/>
        </p:nvGrpSpPr>
        <p:grpSpPr>
          <a:xfrm rot="3000000">
            <a:off x="240678" y="1889285"/>
            <a:ext cx="597035" cy="4100286"/>
            <a:chOff x="878683" y="2561942"/>
            <a:chExt cx="597035" cy="4100286"/>
          </a:xfrm>
        </p:grpSpPr>
        <p:grpSp>
          <p:nvGrpSpPr>
            <p:cNvPr id="70" name="Group 69"/>
            <p:cNvGrpSpPr/>
            <p:nvPr/>
          </p:nvGrpSpPr>
          <p:grpSpPr>
            <a:xfrm>
              <a:off x="986701" y="2561942"/>
              <a:ext cx="381000" cy="4100286"/>
              <a:chOff x="1605280" y="2823199"/>
              <a:chExt cx="381000" cy="4100286"/>
            </a:xfrm>
          </p:grpSpPr>
          <p:sp>
            <p:nvSpPr>
              <p:cNvPr id="74" name="Isosceles Triangle 73"/>
              <p:cNvSpPr/>
              <p:nvPr/>
            </p:nvSpPr>
            <p:spPr>
              <a:xfrm>
                <a:off x="1605280" y="2823199"/>
                <a:ext cx="381000" cy="205740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 flipV="1">
                <a:off x="1605280" y="4866085"/>
                <a:ext cx="381000" cy="205740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878683" y="4360520"/>
              <a:ext cx="597035" cy="6181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6" name="Oval 75"/>
          <p:cNvSpPr/>
          <p:nvPr/>
        </p:nvSpPr>
        <p:spPr>
          <a:xfrm>
            <a:off x="2780805" y="3210209"/>
            <a:ext cx="580571" cy="6096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639897" y="4413789"/>
            <a:ext cx="580571" cy="6096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875218" y="5493663"/>
            <a:ext cx="580571" cy="6096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0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/>
      <p:bldP spid="60" grpId="0" animBg="1"/>
      <p:bldP spid="61" grpId="0" animBg="1"/>
      <p:bldP spid="62" grpId="0" animBg="1"/>
      <p:bldP spid="64" grpId="0" animBg="1"/>
      <p:bldP spid="76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148265" y="4645014"/>
            <a:ext cx="274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মামুনুর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রশিদ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925777" y="4203674"/>
            <a:ext cx="4448800" cy="1130528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40682" y="1516521"/>
            <a:ext cx="4037140" cy="1186295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43056" y="1404028"/>
            <a:ext cx="13675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alt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8765" y="1726029"/>
            <a:ext cx="455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মঞ্চনাটকের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খ্যাতিমান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নাট্যব্যক্তিত্ব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95550" y="4301317"/>
            <a:ext cx="4015993" cy="1143024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6366" y="4288882"/>
            <a:ext cx="21777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রচনাবলী</a:t>
            </a:r>
            <a:endParaRPr lang="en-GB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1939" y="4725837"/>
            <a:ext cx="3823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ইবলিশ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গিনিপিগ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altLang="en-US" sz="2400" dirty="0"/>
          </a:p>
        </p:txBody>
      </p:sp>
      <p:sp>
        <p:nvSpPr>
          <p:cNvPr id="70" name="Rectangle 69"/>
          <p:cNvSpPr/>
          <p:nvPr/>
        </p:nvSpPr>
        <p:spPr>
          <a:xfrm>
            <a:off x="4328375" y="699004"/>
            <a:ext cx="2934697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916734" y="1646111"/>
            <a:ext cx="4135012" cy="1043427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008283" y="1508836"/>
            <a:ext cx="11646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52455" y="1904832"/>
            <a:ext cx="3057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১৯৪৮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টাঙ্গাইলে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338147" y="4166064"/>
            <a:ext cx="16770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আত্মনিয়োগ-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056992" y="4539001"/>
            <a:ext cx="3781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নাট্যকার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অভিনেতা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নির্দেশক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r="19910"/>
          <a:stretch>
            <a:fillRect/>
          </a:stretch>
        </p:blipFill>
        <p:spPr bwMode="auto">
          <a:xfrm>
            <a:off x="4534861" y="2163881"/>
            <a:ext cx="2396873" cy="2449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3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 animBg="1"/>
      <p:bldP spid="60" grpId="0" animBg="1"/>
      <p:bldP spid="61" grpId="0"/>
      <p:bldP spid="62" grpId="0"/>
      <p:bldP spid="64" grpId="0" animBg="1"/>
      <p:bldP spid="65" grpId="0"/>
      <p:bldP spid="67" grpId="0"/>
      <p:bldP spid="70" grpId="0"/>
      <p:bldP spid="72" grpId="0" animBg="1"/>
      <p:bldP spid="74" grpId="0"/>
      <p:bldP spid="75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18247" r="6443" b="22139"/>
          <a:stretch/>
        </p:blipFill>
        <p:spPr>
          <a:xfrm>
            <a:off x="0" y="-51515"/>
            <a:ext cx="12245487" cy="6686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4" b="100000" l="56579" r="950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43" t="650" r="16116" b="60680"/>
          <a:stretch/>
        </p:blipFill>
        <p:spPr>
          <a:xfrm>
            <a:off x="6935305" y="3381951"/>
            <a:ext cx="1308849" cy="1924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C2F1A"/>
              </a:clrFrom>
              <a:clrTo>
                <a:srgbClr val="2C2F1A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15" b="51852" l="35417" r="54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72" t="9680" r="46001" b="72170"/>
          <a:stretch/>
        </p:blipFill>
        <p:spPr bwMode="auto">
          <a:xfrm>
            <a:off x="7519657" y="877763"/>
            <a:ext cx="1143000" cy="17156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D:\DIGITAL CONTENT RELATED\Bangla Model Content\CLASS SEVEN\সেই ছেলেটি\somen.jpg"/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73" b="100000" l="500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0" y="1183259"/>
            <a:ext cx="1963911" cy="2159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0" name="Picture 12" descr="D:\DIGITAL CONTENT RELATED\Bangla Model Content\CLASS SEVEN\সেই ছেলেটি\sabu.jpg"/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100000" l="45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29" y="1170751"/>
            <a:ext cx="1975284" cy="2172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2" name="Picture 7" descr="D:\DIGITAL CONTENT RELATED\Bangla Model Content\CLASS SEVEN\সেই ছেলেটি\Lotif Sir.jpg"/>
          <p:cNvPicPr>
            <a:picLocks noChangeAspect="1" noChangeArrowheads="1"/>
          </p:cNvPicPr>
          <p:nvPr/>
        </p:nvPicPr>
        <p:blipFill rotWithShape="1"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5" b="100000" l="50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87" r="18767"/>
          <a:stretch/>
        </p:blipFill>
        <p:spPr bwMode="auto">
          <a:xfrm>
            <a:off x="3808942" y="3746026"/>
            <a:ext cx="1416423" cy="2024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3" name="Picture 10" descr="D:\DIGITAL CONTENT RELATED\Bangla Model Content\CLASS SEVEN\সেই ছেলেটি\arzu.jpg"/>
          <p:cNvPicPr>
            <a:picLocks noChangeAspect="1" noChangeArrowheads="1"/>
          </p:cNvPicPr>
          <p:nvPr/>
        </p:nvPicPr>
        <p:blipFill rotWithShape="1">
          <a:blip r:embed="rId13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64" b="100000" l="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16" b="16228"/>
          <a:stretch/>
        </p:blipFill>
        <p:spPr bwMode="auto">
          <a:xfrm>
            <a:off x="893227" y="3680334"/>
            <a:ext cx="1565961" cy="1789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4" name="Picture 2" descr="D:\DIGITAL CONTENT RELATED\Bangla Model Content\CLASS SEVEN\সেই ছেলেটি\DSC08114.JPG"/>
          <p:cNvPicPr>
            <a:picLocks noChangeAspect="1" noChangeArrowheads="1"/>
          </p:cNvPicPr>
          <p:nvPr/>
        </p:nvPicPr>
        <p:blipFill rotWithShape="1"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778" b="38889" l="49306" r="63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89" t="17377" r="36666" b="60401"/>
          <a:stretch/>
        </p:blipFill>
        <p:spPr bwMode="auto">
          <a:xfrm>
            <a:off x="9954095" y="3343221"/>
            <a:ext cx="1528317" cy="1930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454813" y="292988"/>
            <a:ext cx="1452641" cy="584775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চরিত্রলিপি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66792" y="292988"/>
            <a:ext cx="17700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অভিনয়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1010175" y="2655078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সোমেন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4079080" y="2655078"/>
            <a:ext cx="1811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সাবু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799135" y="4344118"/>
            <a:ext cx="843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আরজু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7007712" y="419559"/>
            <a:ext cx="294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আইসক্রিমওয়ালা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4026707" y="5140279"/>
            <a:ext cx="1983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লতিফ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endParaRPr lang="en-US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6656933" y="2728467"/>
            <a:ext cx="2666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হাওয়াই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মিঠাইওয়ালা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0199717" y="2469559"/>
            <a:ext cx="147233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মিঠু</a:t>
            </a:r>
            <a:endParaRPr lang="en-US" alt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393152" y="5498501"/>
            <a:ext cx="43365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সুবিধাবঞ্চিত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8544217" y="1081934"/>
            <a:ext cx="28197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6511358" y="5306285"/>
            <a:ext cx="2957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হাওয়াই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মিঠাই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9323295" y="5219699"/>
            <a:ext cx="2957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6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-8712"/>
            <a:ext cx="12192000" cy="6858000"/>
          </a:xfrm>
          <a:prstGeom prst="frame">
            <a:avLst>
              <a:gd name="adj1" fmla="val 15782"/>
            </a:avLst>
          </a:prstGeom>
          <a:gradFill>
            <a:gsLst>
              <a:gs pos="0">
                <a:srgbClr val="FF0000"/>
              </a:gs>
              <a:gs pos="75605">
                <a:schemeClr val="accent3">
                  <a:lumMod val="60000"/>
                  <a:lumOff val="40000"/>
                </a:schemeClr>
              </a:gs>
              <a:gs pos="24000">
                <a:srgbClr val="D18494"/>
              </a:gs>
              <a:gs pos="98000">
                <a:srgbClr val="FFFF0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95934" y="1294080"/>
            <a:ext cx="4619767" cy="3078707"/>
          </a:xfrm>
          <a:prstGeom prst="rect">
            <a:avLst/>
          </a:prstGeom>
          <a:noFill/>
        </p:spPr>
        <p:txBody>
          <a:bodyPr wrap="none">
            <a:prstTxWarp prst="textButtonPour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889574" y="2956264"/>
            <a:ext cx="3679928" cy="2123658"/>
          </a:xfrm>
          <a:prstGeom prst="rect">
            <a:avLst/>
          </a:prstGeom>
          <a:ln w="57150">
            <a:solidFill>
              <a:srgbClr val="00B0F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লিপিতে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alt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3970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b="4978"/>
          <a:stretch/>
        </p:blipFill>
        <p:spPr>
          <a:xfrm>
            <a:off x="394429" y="511186"/>
            <a:ext cx="11204382" cy="5954200"/>
          </a:xfrm>
          <a:prstGeom prst="rect">
            <a:avLst/>
          </a:prstGeom>
        </p:spPr>
      </p:pic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4657714" y="843267"/>
            <a:ext cx="39400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সোমেন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সাবু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আরজু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/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গাইতে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গাইতে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alt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তাড়া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।]</a:t>
            </a:r>
          </a:p>
        </p:txBody>
      </p:sp>
    </p:spTree>
    <p:extLst>
      <p:ext uri="{BB962C8B-B14F-4D97-AF65-F5344CB8AC3E}">
        <p14:creationId xmlns:p14="http://schemas.microsoft.com/office/powerpoint/2010/main" val="407467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1275</TotalTime>
  <Words>527</Words>
  <Application>Microsoft Office PowerPoint</Application>
  <PresentationFormat>Widescreen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Shahjalal</dc:creator>
  <cp:lastModifiedBy>Md. Shahjalal</cp:lastModifiedBy>
  <cp:revision>174</cp:revision>
  <dcterms:created xsi:type="dcterms:W3CDTF">2019-12-01T09:31:36Z</dcterms:created>
  <dcterms:modified xsi:type="dcterms:W3CDTF">2020-03-04T01:52:04Z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14741698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