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2" r:id="rId8"/>
    <p:sldId id="261" r:id="rId9"/>
    <p:sldId id="265" r:id="rId10"/>
    <p:sldId id="266" r:id="rId11"/>
    <p:sldId id="267" r:id="rId12"/>
    <p:sldId id="268" r:id="rId13"/>
    <p:sldId id="272" r:id="rId14"/>
    <p:sldId id="271" r:id="rId15"/>
    <p:sldId id="270" r:id="rId16"/>
    <p:sldId id="269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20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BF2856-459A-40B5-A58A-B8D81E98559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F6230E-9D10-4DB0-B001-D394DC4E35D0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76200"/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3200" dirty="0" smtClean="0"/>
            <a:t>প্রযুক্তির বিস্তার কিভাবে হচ্ছে তা বলতে পারবে।</a:t>
          </a:r>
        </a:p>
      </dgm:t>
    </dgm:pt>
    <dgm:pt modelId="{1F1226D3-B31A-4D03-8564-B3B99429B33A}" type="parTrans" cxnId="{B205D13E-2F88-4BD9-BB6B-2586EF5E46DE}">
      <dgm:prSet/>
      <dgm:spPr/>
      <dgm:t>
        <a:bodyPr/>
        <a:lstStyle/>
        <a:p>
          <a:endParaRPr lang="en-US"/>
        </a:p>
      </dgm:t>
    </dgm:pt>
    <dgm:pt modelId="{BF44D715-824C-4671-A903-A7B2CACD2823}" type="sibTrans" cxnId="{B205D13E-2F88-4BD9-BB6B-2586EF5E46DE}">
      <dgm:prSet/>
      <dgm:spPr/>
      <dgm:t>
        <a:bodyPr/>
        <a:lstStyle/>
        <a:p>
          <a:endParaRPr lang="en-US"/>
        </a:p>
      </dgm:t>
    </dgm:pt>
    <dgm:pt modelId="{510E2B56-5D2D-4041-9574-25FA76C0DF81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76200"/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একুশ শতকের বিশ্বে বেঁচে থাকার জন্য</a:t>
          </a:r>
          <a:r>
            <a: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মানব সম্পাদইকে জ্ঞান সম্পদে রুপান্তর  করতে হবে তা ব্যাখ্যা করতে পারবে</a:t>
          </a:r>
          <a:r>
            <a:rPr lang="en-US" sz="105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।</a:t>
          </a:r>
          <a:endParaRPr lang="en-US" sz="1050" dirty="0"/>
        </a:p>
      </dgm:t>
    </dgm:pt>
    <dgm:pt modelId="{65CAE04E-9A9B-4204-A995-A91A0C405BCF}" type="parTrans" cxnId="{21703DEC-2E4F-43B3-95FE-D924A493834E}">
      <dgm:prSet/>
      <dgm:spPr/>
      <dgm:t>
        <a:bodyPr/>
        <a:lstStyle/>
        <a:p>
          <a:endParaRPr lang="en-US"/>
        </a:p>
      </dgm:t>
    </dgm:pt>
    <dgm:pt modelId="{0843680E-878F-448C-89B6-1B5271A6E3B3}" type="sibTrans" cxnId="{21703DEC-2E4F-43B3-95FE-D924A493834E}">
      <dgm:prSet/>
      <dgm:spPr/>
      <dgm:t>
        <a:bodyPr/>
        <a:lstStyle/>
        <a:p>
          <a:endParaRPr lang="en-US"/>
        </a:p>
      </dgm:t>
    </dgm:pt>
    <dgm:pt modelId="{9B4DF00E-D41E-4764-9D8A-87953F46694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76200"/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জ্ঞানই </a:t>
          </a:r>
          <a:r>
            <a:rPr lang="bn-BD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একুশ শত</a:t>
          </a:r>
          <a:r>
            <a:rPr lang="bn-IN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কের  মূলসম্পদ</a:t>
          </a:r>
          <a:r>
            <a: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বুঝিয়ে লিখতে। </a:t>
          </a:r>
          <a:endParaRPr lang="en-US" sz="2800" dirty="0"/>
        </a:p>
      </dgm:t>
    </dgm:pt>
    <dgm:pt modelId="{8EF60854-F680-4588-BE83-6E800B9F4C3E}" type="parTrans" cxnId="{E38A753D-0182-4D00-8FB6-144FD51D0073}">
      <dgm:prSet/>
      <dgm:spPr/>
      <dgm:t>
        <a:bodyPr/>
        <a:lstStyle/>
        <a:p>
          <a:endParaRPr lang="en-US"/>
        </a:p>
      </dgm:t>
    </dgm:pt>
    <dgm:pt modelId="{9686FD2B-E5EC-48DF-AE02-85648A6AF505}" type="sibTrans" cxnId="{E38A753D-0182-4D00-8FB6-144FD51D0073}">
      <dgm:prSet/>
      <dgm:spPr/>
      <dgm:t>
        <a:bodyPr/>
        <a:lstStyle/>
        <a:p>
          <a:endParaRPr lang="en-US"/>
        </a:p>
      </dgm:t>
    </dgm:pt>
    <dgm:pt modelId="{1B0267CF-D1FA-48C1-9EF3-F5945630CC6C}" type="pres">
      <dgm:prSet presAssocID="{98BF2856-459A-40B5-A58A-B8D81E9855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3255DA-F8A2-40B4-98DD-E94BB38F18F1}" type="pres">
      <dgm:prSet presAssocID="{D2F6230E-9D10-4DB0-B001-D394DC4E35D0}" presName="parentLin" presStyleCnt="0"/>
      <dgm:spPr/>
    </dgm:pt>
    <dgm:pt modelId="{71BF609A-1B4E-44CE-B42D-2FABF524C36B}" type="pres">
      <dgm:prSet presAssocID="{D2F6230E-9D10-4DB0-B001-D394DC4E35D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DEA3F0F-F095-450D-BA33-1B5D01017F79}" type="pres">
      <dgm:prSet presAssocID="{D2F6230E-9D10-4DB0-B001-D394DC4E35D0}" presName="parentText" presStyleLbl="node1" presStyleIdx="0" presStyleCnt="3" custScaleX="135714" custScaleY="1339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51FC2-FBE2-47C5-AD9B-9B11374EF19C}" type="pres">
      <dgm:prSet presAssocID="{D2F6230E-9D10-4DB0-B001-D394DC4E35D0}" presName="negativeSpace" presStyleCnt="0"/>
      <dgm:spPr/>
    </dgm:pt>
    <dgm:pt modelId="{EDC7ACEE-B6A4-4B18-BF7D-9DA0FB019348}" type="pres">
      <dgm:prSet presAssocID="{D2F6230E-9D10-4DB0-B001-D394DC4E35D0}" presName="childText" presStyleLbl="conFgAcc1" presStyleIdx="0" presStyleCnt="3">
        <dgm:presLayoutVars>
          <dgm:bulletEnabled val="1"/>
        </dgm:presLayoutVars>
      </dgm:prSet>
      <dgm:spPr/>
    </dgm:pt>
    <dgm:pt modelId="{62F1DE8B-EE66-4C33-8C64-5247FEE642E0}" type="pres">
      <dgm:prSet presAssocID="{BF44D715-824C-4671-A903-A7B2CACD2823}" presName="spaceBetweenRectangles" presStyleCnt="0"/>
      <dgm:spPr/>
    </dgm:pt>
    <dgm:pt modelId="{89BE9626-C7E6-4F6C-9F77-7F5F0FE2031E}" type="pres">
      <dgm:prSet presAssocID="{9B4DF00E-D41E-4764-9D8A-87953F46694D}" presName="parentLin" presStyleCnt="0"/>
      <dgm:spPr/>
    </dgm:pt>
    <dgm:pt modelId="{21C5B86F-F50B-4D5B-BBE0-17EDC9E98371}" type="pres">
      <dgm:prSet presAssocID="{9B4DF00E-D41E-4764-9D8A-87953F46694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6447DC3-CFAD-46F6-A9C7-3A1200BB23A4}" type="pres">
      <dgm:prSet presAssocID="{9B4DF00E-D41E-4764-9D8A-87953F46694D}" presName="parentText" presStyleLbl="node1" presStyleIdx="1" presStyleCnt="3" custScaleX="142857" custScaleY="1479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363E3-4F04-41D5-BC17-DE5EC69362CC}" type="pres">
      <dgm:prSet presAssocID="{9B4DF00E-D41E-4764-9D8A-87953F46694D}" presName="negativeSpace" presStyleCnt="0"/>
      <dgm:spPr/>
    </dgm:pt>
    <dgm:pt modelId="{D04307FB-E68A-4CDD-95A8-BE605360C7C7}" type="pres">
      <dgm:prSet presAssocID="{9B4DF00E-D41E-4764-9D8A-87953F46694D}" presName="childText" presStyleLbl="conFgAcc1" presStyleIdx="1" presStyleCnt="3">
        <dgm:presLayoutVars>
          <dgm:bulletEnabled val="1"/>
        </dgm:presLayoutVars>
      </dgm:prSet>
      <dgm:spPr/>
    </dgm:pt>
    <dgm:pt modelId="{C28C9FAA-25DF-43A3-866A-5E7BFDC6F6E5}" type="pres">
      <dgm:prSet presAssocID="{9686FD2B-E5EC-48DF-AE02-85648A6AF505}" presName="spaceBetweenRectangles" presStyleCnt="0"/>
      <dgm:spPr/>
    </dgm:pt>
    <dgm:pt modelId="{26929F5D-D29F-43EA-8F39-04FF9527725E}" type="pres">
      <dgm:prSet presAssocID="{510E2B56-5D2D-4041-9574-25FA76C0DF81}" presName="parentLin" presStyleCnt="0"/>
      <dgm:spPr/>
    </dgm:pt>
    <dgm:pt modelId="{5B2684B2-5014-4CF0-AF42-D5E1B206C2E1}" type="pres">
      <dgm:prSet presAssocID="{510E2B56-5D2D-4041-9574-25FA76C0DF8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A6739CF-BC3C-45D4-A6BB-503019AAE29B}" type="pres">
      <dgm:prSet presAssocID="{510E2B56-5D2D-4041-9574-25FA76C0DF81}" presName="parentText" presStyleLbl="node1" presStyleIdx="2" presStyleCnt="3" custScaleX="135714" custScaleY="161618" custLinFactY="100000" custLinFactNeighborX="-37497" custLinFactNeighborY="1280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29004-60FC-468D-9600-69E6E95D903B}" type="pres">
      <dgm:prSet presAssocID="{510E2B56-5D2D-4041-9574-25FA76C0DF81}" presName="negativeSpace" presStyleCnt="0"/>
      <dgm:spPr/>
    </dgm:pt>
    <dgm:pt modelId="{AF846AC1-192B-4A67-AE67-7C4D61EF77E8}" type="pres">
      <dgm:prSet presAssocID="{510E2B56-5D2D-4041-9574-25FA76C0DF81}" presName="childText" presStyleLbl="conFgAcc1" presStyleIdx="2" presStyleCnt="3" custLinFactY="100000" custLinFactNeighborY="185450">
        <dgm:presLayoutVars>
          <dgm:bulletEnabled val="1"/>
        </dgm:presLayoutVars>
      </dgm:prSet>
      <dgm:spPr/>
    </dgm:pt>
  </dgm:ptLst>
  <dgm:cxnLst>
    <dgm:cxn modelId="{B205D13E-2F88-4BD9-BB6B-2586EF5E46DE}" srcId="{98BF2856-459A-40B5-A58A-B8D81E985599}" destId="{D2F6230E-9D10-4DB0-B001-D394DC4E35D0}" srcOrd="0" destOrd="0" parTransId="{1F1226D3-B31A-4D03-8564-B3B99429B33A}" sibTransId="{BF44D715-824C-4671-A903-A7B2CACD2823}"/>
    <dgm:cxn modelId="{78C0E514-061D-4BD2-98D1-B7B2A284445E}" type="presOf" srcId="{D2F6230E-9D10-4DB0-B001-D394DC4E35D0}" destId="{0DEA3F0F-F095-450D-BA33-1B5D01017F79}" srcOrd="1" destOrd="0" presId="urn:microsoft.com/office/officeart/2005/8/layout/list1"/>
    <dgm:cxn modelId="{0A5E6BC5-5B09-46DE-98F9-3EA7A668C0FD}" type="presOf" srcId="{9B4DF00E-D41E-4764-9D8A-87953F46694D}" destId="{21C5B86F-F50B-4D5B-BBE0-17EDC9E98371}" srcOrd="0" destOrd="0" presId="urn:microsoft.com/office/officeart/2005/8/layout/list1"/>
    <dgm:cxn modelId="{F1225D18-121C-4017-B60B-2C62ECB0C249}" type="presOf" srcId="{98BF2856-459A-40B5-A58A-B8D81E985599}" destId="{1B0267CF-D1FA-48C1-9EF3-F5945630CC6C}" srcOrd="0" destOrd="0" presId="urn:microsoft.com/office/officeart/2005/8/layout/list1"/>
    <dgm:cxn modelId="{E38A753D-0182-4D00-8FB6-144FD51D0073}" srcId="{98BF2856-459A-40B5-A58A-B8D81E985599}" destId="{9B4DF00E-D41E-4764-9D8A-87953F46694D}" srcOrd="1" destOrd="0" parTransId="{8EF60854-F680-4588-BE83-6E800B9F4C3E}" sibTransId="{9686FD2B-E5EC-48DF-AE02-85648A6AF505}"/>
    <dgm:cxn modelId="{56E9B714-91EB-4232-978C-735AC5AD5DA6}" type="presOf" srcId="{510E2B56-5D2D-4041-9574-25FA76C0DF81}" destId="{5B2684B2-5014-4CF0-AF42-D5E1B206C2E1}" srcOrd="0" destOrd="0" presId="urn:microsoft.com/office/officeart/2005/8/layout/list1"/>
    <dgm:cxn modelId="{E7CA2E35-8591-4667-A688-59FBD1C45E73}" type="presOf" srcId="{9B4DF00E-D41E-4764-9D8A-87953F46694D}" destId="{16447DC3-CFAD-46F6-A9C7-3A1200BB23A4}" srcOrd="1" destOrd="0" presId="urn:microsoft.com/office/officeart/2005/8/layout/list1"/>
    <dgm:cxn modelId="{50D4917A-7F8D-46E9-BCCC-0FD3D2F399CA}" type="presOf" srcId="{D2F6230E-9D10-4DB0-B001-D394DC4E35D0}" destId="{71BF609A-1B4E-44CE-B42D-2FABF524C36B}" srcOrd="0" destOrd="0" presId="urn:microsoft.com/office/officeart/2005/8/layout/list1"/>
    <dgm:cxn modelId="{21703DEC-2E4F-43B3-95FE-D924A493834E}" srcId="{98BF2856-459A-40B5-A58A-B8D81E985599}" destId="{510E2B56-5D2D-4041-9574-25FA76C0DF81}" srcOrd="2" destOrd="0" parTransId="{65CAE04E-9A9B-4204-A995-A91A0C405BCF}" sibTransId="{0843680E-878F-448C-89B6-1B5271A6E3B3}"/>
    <dgm:cxn modelId="{2F573D69-A234-4134-801E-8AB7B8763B12}" type="presOf" srcId="{510E2B56-5D2D-4041-9574-25FA76C0DF81}" destId="{4A6739CF-BC3C-45D4-A6BB-503019AAE29B}" srcOrd="1" destOrd="0" presId="urn:microsoft.com/office/officeart/2005/8/layout/list1"/>
    <dgm:cxn modelId="{22A66BA6-4580-455C-8008-B5F87A937567}" type="presParOf" srcId="{1B0267CF-D1FA-48C1-9EF3-F5945630CC6C}" destId="{183255DA-F8A2-40B4-98DD-E94BB38F18F1}" srcOrd="0" destOrd="0" presId="urn:microsoft.com/office/officeart/2005/8/layout/list1"/>
    <dgm:cxn modelId="{FCE49692-1B45-4A1E-B478-F471F2C0E9EE}" type="presParOf" srcId="{183255DA-F8A2-40B4-98DD-E94BB38F18F1}" destId="{71BF609A-1B4E-44CE-B42D-2FABF524C36B}" srcOrd="0" destOrd="0" presId="urn:microsoft.com/office/officeart/2005/8/layout/list1"/>
    <dgm:cxn modelId="{44A8781B-2C29-48A8-AF03-892CE757AA97}" type="presParOf" srcId="{183255DA-F8A2-40B4-98DD-E94BB38F18F1}" destId="{0DEA3F0F-F095-450D-BA33-1B5D01017F79}" srcOrd="1" destOrd="0" presId="urn:microsoft.com/office/officeart/2005/8/layout/list1"/>
    <dgm:cxn modelId="{071F1D7D-A48C-4311-8469-9B82426A4012}" type="presParOf" srcId="{1B0267CF-D1FA-48C1-9EF3-F5945630CC6C}" destId="{F5051FC2-FBE2-47C5-AD9B-9B11374EF19C}" srcOrd="1" destOrd="0" presId="urn:microsoft.com/office/officeart/2005/8/layout/list1"/>
    <dgm:cxn modelId="{BC046C37-F2A5-452D-807C-A964B2C2ECFB}" type="presParOf" srcId="{1B0267CF-D1FA-48C1-9EF3-F5945630CC6C}" destId="{EDC7ACEE-B6A4-4B18-BF7D-9DA0FB019348}" srcOrd="2" destOrd="0" presId="urn:microsoft.com/office/officeart/2005/8/layout/list1"/>
    <dgm:cxn modelId="{BEDA31AD-05F6-420C-9A71-D6B1F120891A}" type="presParOf" srcId="{1B0267CF-D1FA-48C1-9EF3-F5945630CC6C}" destId="{62F1DE8B-EE66-4C33-8C64-5247FEE642E0}" srcOrd="3" destOrd="0" presId="urn:microsoft.com/office/officeart/2005/8/layout/list1"/>
    <dgm:cxn modelId="{0F1CA026-FFD1-4D80-93CB-BE0FE7EEA4EA}" type="presParOf" srcId="{1B0267CF-D1FA-48C1-9EF3-F5945630CC6C}" destId="{89BE9626-C7E6-4F6C-9F77-7F5F0FE2031E}" srcOrd="4" destOrd="0" presId="urn:microsoft.com/office/officeart/2005/8/layout/list1"/>
    <dgm:cxn modelId="{63F9905B-9930-4969-A884-580A1D44AF8F}" type="presParOf" srcId="{89BE9626-C7E6-4F6C-9F77-7F5F0FE2031E}" destId="{21C5B86F-F50B-4D5B-BBE0-17EDC9E98371}" srcOrd="0" destOrd="0" presId="urn:microsoft.com/office/officeart/2005/8/layout/list1"/>
    <dgm:cxn modelId="{CD534A9F-5718-4B00-8065-B7BBDE965B77}" type="presParOf" srcId="{89BE9626-C7E6-4F6C-9F77-7F5F0FE2031E}" destId="{16447DC3-CFAD-46F6-A9C7-3A1200BB23A4}" srcOrd="1" destOrd="0" presId="urn:microsoft.com/office/officeart/2005/8/layout/list1"/>
    <dgm:cxn modelId="{9DB4ABA8-C1F6-4BB3-95CC-29F040630E4F}" type="presParOf" srcId="{1B0267CF-D1FA-48C1-9EF3-F5945630CC6C}" destId="{8F0363E3-4F04-41D5-BC17-DE5EC69362CC}" srcOrd="5" destOrd="0" presId="urn:microsoft.com/office/officeart/2005/8/layout/list1"/>
    <dgm:cxn modelId="{B5D0E247-8754-4474-BDD1-50B53B441F4D}" type="presParOf" srcId="{1B0267CF-D1FA-48C1-9EF3-F5945630CC6C}" destId="{D04307FB-E68A-4CDD-95A8-BE605360C7C7}" srcOrd="6" destOrd="0" presId="urn:microsoft.com/office/officeart/2005/8/layout/list1"/>
    <dgm:cxn modelId="{1A7C13D8-8955-4060-B562-638BD7F254B6}" type="presParOf" srcId="{1B0267CF-D1FA-48C1-9EF3-F5945630CC6C}" destId="{C28C9FAA-25DF-43A3-866A-5E7BFDC6F6E5}" srcOrd="7" destOrd="0" presId="urn:microsoft.com/office/officeart/2005/8/layout/list1"/>
    <dgm:cxn modelId="{DAB39E95-7FC5-4649-9BA8-1AF99DB1420B}" type="presParOf" srcId="{1B0267CF-D1FA-48C1-9EF3-F5945630CC6C}" destId="{26929F5D-D29F-43EA-8F39-04FF9527725E}" srcOrd="8" destOrd="0" presId="urn:microsoft.com/office/officeart/2005/8/layout/list1"/>
    <dgm:cxn modelId="{DC6D5F3D-33BF-4D96-A94D-C6862C4250B0}" type="presParOf" srcId="{26929F5D-D29F-43EA-8F39-04FF9527725E}" destId="{5B2684B2-5014-4CF0-AF42-D5E1B206C2E1}" srcOrd="0" destOrd="0" presId="urn:microsoft.com/office/officeart/2005/8/layout/list1"/>
    <dgm:cxn modelId="{8C99FBBC-25B7-4A07-A75E-AE2D3528EB36}" type="presParOf" srcId="{26929F5D-D29F-43EA-8F39-04FF9527725E}" destId="{4A6739CF-BC3C-45D4-A6BB-503019AAE29B}" srcOrd="1" destOrd="0" presId="urn:microsoft.com/office/officeart/2005/8/layout/list1"/>
    <dgm:cxn modelId="{77052340-51C7-4E5E-8457-CB09AD5F53C5}" type="presParOf" srcId="{1B0267CF-D1FA-48C1-9EF3-F5945630CC6C}" destId="{3C329004-60FC-468D-9600-69E6E95D903B}" srcOrd="9" destOrd="0" presId="urn:microsoft.com/office/officeart/2005/8/layout/list1"/>
    <dgm:cxn modelId="{83AC5989-1543-4E1D-A821-492662D288AA}" type="presParOf" srcId="{1B0267CF-D1FA-48C1-9EF3-F5945630CC6C}" destId="{AF846AC1-192B-4A67-AE67-7C4D61EF77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C65DAB-BAB8-48CE-AC6C-141428D1D6AA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D84DF5A5-A5BB-412D-88FB-BB52D89DC6F0}">
      <dgm:prSet phldrT="[Text]" phldr="1"/>
      <dgm:spPr/>
      <dgm:t>
        <a:bodyPr/>
        <a:lstStyle/>
        <a:p>
          <a:endParaRPr lang="en-US" dirty="0"/>
        </a:p>
      </dgm:t>
    </dgm:pt>
    <dgm:pt modelId="{D5E0F233-81AF-4A4A-8030-BD6556C75892}" type="parTrans" cxnId="{615A1029-225C-4091-B287-2E01DF9DB2C8}">
      <dgm:prSet/>
      <dgm:spPr/>
      <dgm:t>
        <a:bodyPr/>
        <a:lstStyle/>
        <a:p>
          <a:endParaRPr lang="en-US"/>
        </a:p>
      </dgm:t>
    </dgm:pt>
    <dgm:pt modelId="{543331D4-9DDB-4FE0-B0DB-DA256086E306}" type="sibTrans" cxnId="{615A1029-225C-4091-B287-2E01DF9DB2C8}">
      <dgm:prSet/>
      <dgm:spPr/>
      <dgm:t>
        <a:bodyPr/>
        <a:lstStyle/>
        <a:p>
          <a:endParaRPr lang="en-US"/>
        </a:p>
      </dgm:t>
    </dgm:pt>
    <dgm:pt modelId="{FD271C72-525E-42E9-BAA9-B38F2B5B68FB}">
      <dgm:prSet phldrT="[Text]" phldr="1"/>
      <dgm:spPr/>
      <dgm:t>
        <a:bodyPr/>
        <a:lstStyle/>
        <a:p>
          <a:endParaRPr lang="en-US" dirty="0"/>
        </a:p>
      </dgm:t>
    </dgm:pt>
    <dgm:pt modelId="{6CA11403-3884-4404-987B-42C779437CC2}" type="parTrans" cxnId="{4A2D56C3-3985-49D5-A498-AF697196C946}">
      <dgm:prSet/>
      <dgm:spPr/>
      <dgm:t>
        <a:bodyPr/>
        <a:lstStyle/>
        <a:p>
          <a:endParaRPr lang="en-US"/>
        </a:p>
      </dgm:t>
    </dgm:pt>
    <dgm:pt modelId="{71AF1A05-5661-4FB8-A28C-C81A328F6377}" type="sibTrans" cxnId="{4A2D56C3-3985-49D5-A498-AF697196C946}">
      <dgm:prSet/>
      <dgm:spPr/>
      <dgm:t>
        <a:bodyPr/>
        <a:lstStyle/>
        <a:p>
          <a:endParaRPr lang="en-US"/>
        </a:p>
      </dgm:t>
    </dgm:pt>
    <dgm:pt modelId="{33405546-AA96-43C1-887C-9D7CD330AC94}">
      <dgm:prSet phldrT="[Text]" phldr="1"/>
      <dgm:spPr/>
      <dgm:t>
        <a:bodyPr/>
        <a:lstStyle/>
        <a:p>
          <a:endParaRPr lang="en-US" dirty="0"/>
        </a:p>
      </dgm:t>
    </dgm:pt>
    <dgm:pt modelId="{79DB9DC5-2286-4BF2-87FF-288EE891AB46}" type="parTrans" cxnId="{B24B31A8-B7D9-403E-8DE3-C8F6068BEECA}">
      <dgm:prSet/>
      <dgm:spPr/>
      <dgm:t>
        <a:bodyPr/>
        <a:lstStyle/>
        <a:p>
          <a:endParaRPr lang="en-US"/>
        </a:p>
      </dgm:t>
    </dgm:pt>
    <dgm:pt modelId="{D29A6D44-581C-4F0D-82A4-DFA16BEC59B2}" type="sibTrans" cxnId="{B24B31A8-B7D9-403E-8DE3-C8F6068BEECA}">
      <dgm:prSet/>
      <dgm:spPr/>
      <dgm:t>
        <a:bodyPr/>
        <a:lstStyle/>
        <a:p>
          <a:endParaRPr lang="en-US"/>
        </a:p>
      </dgm:t>
    </dgm:pt>
    <dgm:pt modelId="{76D810C4-F344-4D48-A5F0-4643C4BFFF46}" type="pres">
      <dgm:prSet presAssocID="{02C65DAB-BAB8-48CE-AC6C-141428D1D6AA}" presName="diagram" presStyleCnt="0">
        <dgm:presLayoutVars>
          <dgm:dir/>
          <dgm:animLvl val="lvl"/>
          <dgm:resizeHandles val="exact"/>
        </dgm:presLayoutVars>
      </dgm:prSet>
      <dgm:spPr/>
    </dgm:pt>
    <dgm:pt modelId="{F9A99708-83A9-42F8-8696-EA3A121B544F}" type="pres">
      <dgm:prSet presAssocID="{D84DF5A5-A5BB-412D-88FB-BB52D89DC6F0}" presName="compNode" presStyleCnt="0"/>
      <dgm:spPr/>
    </dgm:pt>
    <dgm:pt modelId="{73B76706-C7B9-43B7-9ED8-FA283B4CE075}" type="pres">
      <dgm:prSet presAssocID="{D84DF5A5-A5BB-412D-88FB-BB52D89DC6F0}" presName="childRect" presStyleLbl="bgAcc1" presStyleIdx="0" presStyleCnt="3">
        <dgm:presLayoutVars>
          <dgm:bulletEnabled val="1"/>
        </dgm:presLayoutVars>
      </dgm:prSet>
      <dgm:spPr/>
    </dgm:pt>
    <dgm:pt modelId="{17AB9466-D64E-466B-B27F-FFCCABA0D8CE}" type="pres">
      <dgm:prSet presAssocID="{D84DF5A5-A5BB-412D-88FB-BB52D89DC6F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4061C-3178-46EA-BFE9-93C5646FEB53}" type="pres">
      <dgm:prSet presAssocID="{D84DF5A5-A5BB-412D-88FB-BB52D89DC6F0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33457580-D2DE-4EE9-9B46-5A93D6B177EE}" type="pres">
      <dgm:prSet presAssocID="{D84DF5A5-A5BB-412D-88FB-BB52D89DC6F0}" presName="adorn" presStyleLbl="fgAccFollowNode1" presStyleIdx="0" presStyleCnt="3" custScaleX="545232" custScaleY="605242" custLinFactX="-48780" custLinFactY="-21140" custLinFactNeighborX="-100000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9324CA68-F226-4C71-843C-491394827207}" type="pres">
      <dgm:prSet presAssocID="{543331D4-9DDB-4FE0-B0DB-DA256086E30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4B349F5-B741-4D8A-B183-5C4D6F1A3FD4}" type="pres">
      <dgm:prSet presAssocID="{FD271C72-525E-42E9-BAA9-B38F2B5B68FB}" presName="compNode" presStyleCnt="0"/>
      <dgm:spPr/>
    </dgm:pt>
    <dgm:pt modelId="{B1566012-F595-47DE-9D5A-A92F497B865B}" type="pres">
      <dgm:prSet presAssocID="{FD271C72-525E-42E9-BAA9-B38F2B5B68FB}" presName="childRect" presStyleLbl="bgAcc1" presStyleIdx="1" presStyleCnt="3">
        <dgm:presLayoutVars>
          <dgm:bulletEnabled val="1"/>
        </dgm:presLayoutVars>
      </dgm:prSet>
      <dgm:spPr/>
    </dgm:pt>
    <dgm:pt modelId="{CE009404-D7E7-4393-BD69-530D9BF3BA2F}" type="pres">
      <dgm:prSet presAssocID="{FD271C72-525E-42E9-BAA9-B38F2B5B68F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25F2A-0C42-4322-9087-A76B86C642A6}" type="pres">
      <dgm:prSet presAssocID="{FD271C72-525E-42E9-BAA9-B38F2B5B68FB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2BAFD9FF-DA25-4E83-B9C9-6CF50ED52851}" type="pres">
      <dgm:prSet presAssocID="{FD271C72-525E-42E9-BAA9-B38F2B5B68FB}" presName="adorn" presStyleLbl="fgAccFollowNode1" presStyleIdx="1" presStyleCnt="3" custScaleX="521016" custScaleY="580211" custLinFactY="-8276" custLinFactNeighborX="-18184" custLinFactNeighborY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636A06FC-164D-4589-B1C6-95F1861B9269}" type="pres">
      <dgm:prSet presAssocID="{71AF1A05-5661-4FB8-A28C-C81A328F637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873A03-024E-437E-A1D2-52A2091010B1}" type="pres">
      <dgm:prSet presAssocID="{33405546-AA96-43C1-887C-9D7CD330AC94}" presName="compNode" presStyleCnt="0"/>
      <dgm:spPr/>
    </dgm:pt>
    <dgm:pt modelId="{F0158E15-D5F8-4B1D-B24A-6D464EC5CEE7}" type="pres">
      <dgm:prSet presAssocID="{33405546-AA96-43C1-887C-9D7CD330AC94}" presName="childRect" presStyleLbl="bgAcc1" presStyleIdx="2" presStyleCnt="3">
        <dgm:presLayoutVars>
          <dgm:bulletEnabled val="1"/>
        </dgm:presLayoutVars>
      </dgm:prSet>
      <dgm:spPr/>
    </dgm:pt>
    <dgm:pt modelId="{93944802-7ECF-4E0C-9DBE-DEED7078792E}" type="pres">
      <dgm:prSet presAssocID="{33405546-AA96-43C1-887C-9D7CD330AC9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96EA7-68AB-43AE-BD5B-745F3C332875}" type="pres">
      <dgm:prSet presAssocID="{33405546-AA96-43C1-887C-9D7CD330AC94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A287DA2C-58A1-4E58-B22B-6DDBA7B2403D}" type="pres">
      <dgm:prSet presAssocID="{33405546-AA96-43C1-887C-9D7CD330AC94}" presName="adorn" presStyleLbl="fgAccFollowNode1" presStyleIdx="2" presStyleCnt="3" custScaleX="477518" custScaleY="641275" custLinFactY="-17750" custLinFactNeighborX="-59386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AC48E602-44A5-4C52-8F1E-B0528BFB29E4}" type="presOf" srcId="{02C65DAB-BAB8-48CE-AC6C-141428D1D6AA}" destId="{76D810C4-F344-4D48-A5F0-4643C4BFFF46}" srcOrd="0" destOrd="0" presId="urn:microsoft.com/office/officeart/2005/8/layout/bList2"/>
    <dgm:cxn modelId="{0AA0CEA3-EDAE-4611-AEB2-F29643FC73CE}" type="presOf" srcId="{71AF1A05-5661-4FB8-A28C-C81A328F6377}" destId="{636A06FC-164D-4589-B1C6-95F1861B9269}" srcOrd="0" destOrd="0" presId="urn:microsoft.com/office/officeart/2005/8/layout/bList2"/>
    <dgm:cxn modelId="{054FDCDD-BA81-44AF-B20D-9E9ECA676344}" type="presOf" srcId="{D84DF5A5-A5BB-412D-88FB-BB52D89DC6F0}" destId="{A554061C-3178-46EA-BFE9-93C5646FEB53}" srcOrd="1" destOrd="0" presId="urn:microsoft.com/office/officeart/2005/8/layout/bList2"/>
    <dgm:cxn modelId="{14936965-EAF8-406A-98BB-35B19D9AFEAF}" type="presOf" srcId="{543331D4-9DDB-4FE0-B0DB-DA256086E306}" destId="{9324CA68-F226-4C71-843C-491394827207}" srcOrd="0" destOrd="0" presId="urn:microsoft.com/office/officeart/2005/8/layout/bList2"/>
    <dgm:cxn modelId="{D615E454-E2F2-411B-A34F-F6AF121BBDD3}" type="presOf" srcId="{FD271C72-525E-42E9-BAA9-B38F2B5B68FB}" destId="{F5D25F2A-0C42-4322-9087-A76B86C642A6}" srcOrd="1" destOrd="0" presId="urn:microsoft.com/office/officeart/2005/8/layout/bList2"/>
    <dgm:cxn modelId="{B24B31A8-B7D9-403E-8DE3-C8F6068BEECA}" srcId="{02C65DAB-BAB8-48CE-AC6C-141428D1D6AA}" destId="{33405546-AA96-43C1-887C-9D7CD330AC94}" srcOrd="2" destOrd="0" parTransId="{79DB9DC5-2286-4BF2-87FF-288EE891AB46}" sibTransId="{D29A6D44-581C-4F0D-82A4-DFA16BEC59B2}"/>
    <dgm:cxn modelId="{83B335F5-6F7A-4C76-968D-F7D6233BBDAB}" type="presOf" srcId="{FD271C72-525E-42E9-BAA9-B38F2B5B68FB}" destId="{CE009404-D7E7-4393-BD69-530D9BF3BA2F}" srcOrd="0" destOrd="0" presId="urn:microsoft.com/office/officeart/2005/8/layout/bList2"/>
    <dgm:cxn modelId="{615A1029-225C-4091-B287-2E01DF9DB2C8}" srcId="{02C65DAB-BAB8-48CE-AC6C-141428D1D6AA}" destId="{D84DF5A5-A5BB-412D-88FB-BB52D89DC6F0}" srcOrd="0" destOrd="0" parTransId="{D5E0F233-81AF-4A4A-8030-BD6556C75892}" sibTransId="{543331D4-9DDB-4FE0-B0DB-DA256086E306}"/>
    <dgm:cxn modelId="{4307F64D-8492-40AF-8F2B-0A46AC805340}" type="presOf" srcId="{33405546-AA96-43C1-887C-9D7CD330AC94}" destId="{BAB96EA7-68AB-43AE-BD5B-745F3C332875}" srcOrd="1" destOrd="0" presId="urn:microsoft.com/office/officeart/2005/8/layout/bList2"/>
    <dgm:cxn modelId="{C61F5A50-4B66-4EEB-88E0-DAAF0B48204C}" type="presOf" srcId="{D84DF5A5-A5BB-412D-88FB-BB52D89DC6F0}" destId="{17AB9466-D64E-466B-B27F-FFCCABA0D8CE}" srcOrd="0" destOrd="0" presId="urn:microsoft.com/office/officeart/2005/8/layout/bList2"/>
    <dgm:cxn modelId="{D8C70C33-8319-4BFD-9A76-19D7F8E38553}" type="presOf" srcId="{33405546-AA96-43C1-887C-9D7CD330AC94}" destId="{93944802-7ECF-4E0C-9DBE-DEED7078792E}" srcOrd="0" destOrd="0" presId="urn:microsoft.com/office/officeart/2005/8/layout/bList2"/>
    <dgm:cxn modelId="{4A2D56C3-3985-49D5-A498-AF697196C946}" srcId="{02C65DAB-BAB8-48CE-AC6C-141428D1D6AA}" destId="{FD271C72-525E-42E9-BAA9-B38F2B5B68FB}" srcOrd="1" destOrd="0" parTransId="{6CA11403-3884-4404-987B-42C779437CC2}" sibTransId="{71AF1A05-5661-4FB8-A28C-C81A328F6377}"/>
    <dgm:cxn modelId="{482B2259-CA73-4D7C-9A08-B219719BF963}" type="presParOf" srcId="{76D810C4-F344-4D48-A5F0-4643C4BFFF46}" destId="{F9A99708-83A9-42F8-8696-EA3A121B544F}" srcOrd="0" destOrd="0" presId="urn:microsoft.com/office/officeart/2005/8/layout/bList2"/>
    <dgm:cxn modelId="{0737E98F-1067-4F3F-BABE-3F88CCA549CF}" type="presParOf" srcId="{F9A99708-83A9-42F8-8696-EA3A121B544F}" destId="{73B76706-C7B9-43B7-9ED8-FA283B4CE075}" srcOrd="0" destOrd="0" presId="urn:microsoft.com/office/officeart/2005/8/layout/bList2"/>
    <dgm:cxn modelId="{035C6D87-A5F6-4BF9-B119-20F7B2318068}" type="presParOf" srcId="{F9A99708-83A9-42F8-8696-EA3A121B544F}" destId="{17AB9466-D64E-466B-B27F-FFCCABA0D8CE}" srcOrd="1" destOrd="0" presId="urn:microsoft.com/office/officeart/2005/8/layout/bList2"/>
    <dgm:cxn modelId="{E17ADC0F-9009-4B55-84B8-6A577F57F0A9}" type="presParOf" srcId="{F9A99708-83A9-42F8-8696-EA3A121B544F}" destId="{A554061C-3178-46EA-BFE9-93C5646FEB53}" srcOrd="2" destOrd="0" presId="urn:microsoft.com/office/officeart/2005/8/layout/bList2"/>
    <dgm:cxn modelId="{A6EF3507-30BB-4129-A082-ABEC54277991}" type="presParOf" srcId="{F9A99708-83A9-42F8-8696-EA3A121B544F}" destId="{33457580-D2DE-4EE9-9B46-5A93D6B177EE}" srcOrd="3" destOrd="0" presId="urn:microsoft.com/office/officeart/2005/8/layout/bList2"/>
    <dgm:cxn modelId="{C22B4785-3865-4A8F-A10B-750A1A571696}" type="presParOf" srcId="{76D810C4-F344-4D48-A5F0-4643C4BFFF46}" destId="{9324CA68-F226-4C71-843C-491394827207}" srcOrd="1" destOrd="0" presId="urn:microsoft.com/office/officeart/2005/8/layout/bList2"/>
    <dgm:cxn modelId="{73B0B0B8-FD13-4D48-997F-DC5D57FDB4A0}" type="presParOf" srcId="{76D810C4-F344-4D48-A5F0-4643C4BFFF46}" destId="{84B349F5-B741-4D8A-B183-5C4D6F1A3FD4}" srcOrd="2" destOrd="0" presId="urn:microsoft.com/office/officeart/2005/8/layout/bList2"/>
    <dgm:cxn modelId="{A978EBF3-C128-4F11-9F74-141DA93B80DE}" type="presParOf" srcId="{84B349F5-B741-4D8A-B183-5C4D6F1A3FD4}" destId="{B1566012-F595-47DE-9D5A-A92F497B865B}" srcOrd="0" destOrd="0" presId="urn:microsoft.com/office/officeart/2005/8/layout/bList2"/>
    <dgm:cxn modelId="{C2A1CA9C-9CFB-4199-AAD3-7EFEAFFA3CE2}" type="presParOf" srcId="{84B349F5-B741-4D8A-B183-5C4D6F1A3FD4}" destId="{CE009404-D7E7-4393-BD69-530D9BF3BA2F}" srcOrd="1" destOrd="0" presId="urn:microsoft.com/office/officeart/2005/8/layout/bList2"/>
    <dgm:cxn modelId="{7F27AB9E-62CE-4365-B741-EFB968F60DDF}" type="presParOf" srcId="{84B349F5-B741-4D8A-B183-5C4D6F1A3FD4}" destId="{F5D25F2A-0C42-4322-9087-A76B86C642A6}" srcOrd="2" destOrd="0" presId="urn:microsoft.com/office/officeart/2005/8/layout/bList2"/>
    <dgm:cxn modelId="{0394BB5A-25B3-4572-9C74-0084B2D94BD6}" type="presParOf" srcId="{84B349F5-B741-4D8A-B183-5C4D6F1A3FD4}" destId="{2BAFD9FF-DA25-4E83-B9C9-6CF50ED52851}" srcOrd="3" destOrd="0" presId="urn:microsoft.com/office/officeart/2005/8/layout/bList2"/>
    <dgm:cxn modelId="{EB1D147C-6860-4F9A-A6DD-9664CDB4EDE7}" type="presParOf" srcId="{76D810C4-F344-4D48-A5F0-4643C4BFFF46}" destId="{636A06FC-164D-4589-B1C6-95F1861B9269}" srcOrd="3" destOrd="0" presId="urn:microsoft.com/office/officeart/2005/8/layout/bList2"/>
    <dgm:cxn modelId="{1D2BD479-780C-4929-991A-DEE0B4041828}" type="presParOf" srcId="{76D810C4-F344-4D48-A5F0-4643C4BFFF46}" destId="{36873A03-024E-437E-A1D2-52A2091010B1}" srcOrd="4" destOrd="0" presId="urn:microsoft.com/office/officeart/2005/8/layout/bList2"/>
    <dgm:cxn modelId="{DED1B432-0DD6-404E-8510-1A4FB7DEC9A8}" type="presParOf" srcId="{36873A03-024E-437E-A1D2-52A2091010B1}" destId="{F0158E15-D5F8-4B1D-B24A-6D464EC5CEE7}" srcOrd="0" destOrd="0" presId="urn:microsoft.com/office/officeart/2005/8/layout/bList2"/>
    <dgm:cxn modelId="{FFD24CE2-C57F-42DA-973C-99EACE16D21B}" type="presParOf" srcId="{36873A03-024E-437E-A1D2-52A2091010B1}" destId="{93944802-7ECF-4E0C-9DBE-DEED7078792E}" srcOrd="1" destOrd="0" presId="urn:microsoft.com/office/officeart/2005/8/layout/bList2"/>
    <dgm:cxn modelId="{89074EC7-2602-489C-94DC-2AB2218A74AC}" type="presParOf" srcId="{36873A03-024E-437E-A1D2-52A2091010B1}" destId="{BAB96EA7-68AB-43AE-BD5B-745F3C332875}" srcOrd="2" destOrd="0" presId="urn:microsoft.com/office/officeart/2005/8/layout/bList2"/>
    <dgm:cxn modelId="{4F5391F3-831E-419E-88D5-E30434E47480}" type="presParOf" srcId="{36873A03-024E-437E-A1D2-52A2091010B1}" destId="{A287DA2C-58A1-4E58-B22B-6DDBA7B2403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7ACEE-B6A4-4B18-BF7D-9DA0FB019348}">
      <dsp:nvSpPr>
        <dsp:cNvPr id="0" name=""/>
        <dsp:cNvSpPr/>
      </dsp:nvSpPr>
      <dsp:spPr>
        <a:xfrm>
          <a:off x="0" y="612091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A3F0F-F095-450D-BA33-1B5D01017F79}">
      <dsp:nvSpPr>
        <dsp:cNvPr id="0" name=""/>
        <dsp:cNvSpPr/>
      </dsp:nvSpPr>
      <dsp:spPr>
        <a:xfrm>
          <a:off x="304800" y="41948"/>
          <a:ext cx="5791187" cy="909623"/>
        </a:xfrm>
        <a:prstGeom prst="roundRect">
          <a:avLst/>
        </a:prstGeom>
        <a:solidFill>
          <a:schemeClr val="lt1"/>
        </a:solidFill>
        <a:ln w="76200" cap="flat" cmpd="sng" algn="ctr">
          <a:solidFill>
            <a:schemeClr val="accent3"/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প্রযুক্তির বিস্তার কিভাবে হচ্ছে তা বলতে পারবে।</a:t>
          </a:r>
        </a:p>
      </dsp:txBody>
      <dsp:txXfrm>
        <a:off x="349204" y="86352"/>
        <a:ext cx="5702379" cy="820815"/>
      </dsp:txXfrm>
    </dsp:sp>
    <dsp:sp modelId="{D04307FB-E68A-4CDD-95A8-BE605360C7C7}">
      <dsp:nvSpPr>
        <dsp:cNvPr id="0" name=""/>
        <dsp:cNvSpPr/>
      </dsp:nvSpPr>
      <dsp:spPr>
        <a:xfrm>
          <a:off x="0" y="198081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47DC3-CFAD-46F6-A9C7-3A1200BB23A4}">
      <dsp:nvSpPr>
        <dsp:cNvPr id="0" name=""/>
        <dsp:cNvSpPr/>
      </dsp:nvSpPr>
      <dsp:spPr>
        <a:xfrm>
          <a:off x="290214" y="1315891"/>
          <a:ext cx="5804291" cy="1004399"/>
        </a:xfrm>
        <a:prstGeom prst="roundRect">
          <a:avLst/>
        </a:prstGeom>
        <a:solidFill>
          <a:schemeClr val="lt1"/>
        </a:solidFill>
        <a:ln w="76200" cap="flat" cmpd="sng" algn="ctr">
          <a:solidFill>
            <a:schemeClr val="accent3"/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জ্ঞানই </a:t>
          </a:r>
          <a:r>
            <a:rPr lang="bn-BD" sz="28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একুশ শত</a:t>
          </a:r>
          <a:r>
            <a:rPr lang="bn-IN" sz="28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কের  মূলসম্পদ</a:t>
          </a:r>
          <a:r>
            <a:rPr lang="en-US" sz="28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বুঝিয়ে লিখতে। </a:t>
          </a:r>
          <a:endParaRPr lang="en-US" sz="2800" kern="1200" dirty="0"/>
        </a:p>
      </dsp:txBody>
      <dsp:txXfrm>
        <a:off x="339245" y="1364922"/>
        <a:ext cx="5706229" cy="906337"/>
      </dsp:txXfrm>
    </dsp:sp>
    <dsp:sp modelId="{AF846AC1-192B-4A67-AE67-7C4D61EF77E8}">
      <dsp:nvSpPr>
        <dsp:cNvPr id="0" name=""/>
        <dsp:cNvSpPr/>
      </dsp:nvSpPr>
      <dsp:spPr>
        <a:xfrm>
          <a:off x="0" y="348440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739CF-BC3C-45D4-A6BB-503019AAE29B}">
      <dsp:nvSpPr>
        <dsp:cNvPr id="0" name=""/>
        <dsp:cNvSpPr/>
      </dsp:nvSpPr>
      <dsp:spPr>
        <a:xfrm>
          <a:off x="190509" y="2966678"/>
          <a:ext cx="5791187" cy="1097321"/>
        </a:xfrm>
        <a:prstGeom prst="roundRect">
          <a:avLst/>
        </a:prstGeom>
        <a:solidFill>
          <a:schemeClr val="lt1"/>
        </a:solidFill>
        <a:ln w="76200" cap="flat" cmpd="sng" algn="ctr">
          <a:solidFill>
            <a:schemeClr val="accent3"/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একুশ শতকের বিশ্বে বেঁচে থাকার জন্য</a:t>
          </a:r>
          <a:r>
            <a:rPr lang="en-US" sz="28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মানব সম্পাদইকে জ্ঞান সম্পদে রুপান্তর  করতে হবে তা ব্যাখ্যা করতে পারবে</a:t>
          </a:r>
          <a:r>
            <a:rPr lang="en-US" sz="105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।</a:t>
          </a:r>
          <a:endParaRPr lang="en-US" sz="1050" kern="1200" dirty="0"/>
        </a:p>
      </dsp:txBody>
      <dsp:txXfrm>
        <a:off x="244076" y="3020245"/>
        <a:ext cx="5684053" cy="990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76706-C7B9-43B7-9ED8-FA283B4CE075}">
      <dsp:nvSpPr>
        <dsp:cNvPr id="0" name=""/>
        <dsp:cNvSpPr/>
      </dsp:nvSpPr>
      <dsp:spPr>
        <a:xfrm>
          <a:off x="66235" y="1040044"/>
          <a:ext cx="1320413" cy="98566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4061C-3178-46EA-BFE9-93C5646FEB53}">
      <dsp:nvSpPr>
        <dsp:cNvPr id="0" name=""/>
        <dsp:cNvSpPr/>
      </dsp:nvSpPr>
      <dsp:spPr>
        <a:xfrm>
          <a:off x="66235" y="2025705"/>
          <a:ext cx="1320413" cy="42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66235" y="2025705"/>
        <a:ext cx="929868" cy="423834"/>
      </dsp:txXfrm>
    </dsp:sp>
    <dsp:sp modelId="{33457580-D2DE-4EE9-9B46-5A93D6B177EE}">
      <dsp:nvSpPr>
        <dsp:cNvPr id="0" name=""/>
        <dsp:cNvSpPr/>
      </dsp:nvSpPr>
      <dsp:spPr>
        <a:xfrm>
          <a:off x="0" y="365710"/>
          <a:ext cx="2519761" cy="27970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66012-F595-47DE-9D5A-A92F497B865B}">
      <dsp:nvSpPr>
        <dsp:cNvPr id="0" name=""/>
        <dsp:cNvSpPr/>
      </dsp:nvSpPr>
      <dsp:spPr>
        <a:xfrm>
          <a:off x="2644534" y="1040044"/>
          <a:ext cx="1320413" cy="98566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25F2A-0C42-4322-9087-A76B86C642A6}">
      <dsp:nvSpPr>
        <dsp:cNvPr id="0" name=""/>
        <dsp:cNvSpPr/>
      </dsp:nvSpPr>
      <dsp:spPr>
        <a:xfrm>
          <a:off x="2644534" y="2025705"/>
          <a:ext cx="1320413" cy="42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2644534" y="2025705"/>
        <a:ext cx="929868" cy="423834"/>
      </dsp:txXfrm>
    </dsp:sp>
    <dsp:sp modelId="{2BAFD9FF-DA25-4E83-B9C9-6CF50ED52851}">
      <dsp:nvSpPr>
        <dsp:cNvPr id="0" name=""/>
        <dsp:cNvSpPr/>
      </dsp:nvSpPr>
      <dsp:spPr>
        <a:xfrm>
          <a:off x="2554867" y="483000"/>
          <a:ext cx="2407848" cy="268141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58E15-D5F8-4B1D-B24A-6D464EC5CEE7}">
      <dsp:nvSpPr>
        <dsp:cNvPr id="0" name=""/>
        <dsp:cNvSpPr/>
      </dsp:nvSpPr>
      <dsp:spPr>
        <a:xfrm>
          <a:off x="5161245" y="1040044"/>
          <a:ext cx="1320413" cy="98566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96EA7-68AB-43AE-BD5B-745F3C332875}">
      <dsp:nvSpPr>
        <dsp:cNvPr id="0" name=""/>
        <dsp:cNvSpPr/>
      </dsp:nvSpPr>
      <dsp:spPr>
        <a:xfrm>
          <a:off x="5161245" y="2025705"/>
          <a:ext cx="1320413" cy="42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5161245" y="2025705"/>
        <a:ext cx="929868" cy="423834"/>
      </dsp:txXfrm>
    </dsp:sp>
    <dsp:sp modelId="{A287DA2C-58A1-4E58-B22B-6DDBA7B2403D}">
      <dsp:nvSpPr>
        <dsp:cNvPr id="0" name=""/>
        <dsp:cNvSpPr/>
      </dsp:nvSpPr>
      <dsp:spPr>
        <a:xfrm>
          <a:off x="4981677" y="298115"/>
          <a:ext cx="2206824" cy="296361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FDA7-8C23-4638-9F39-116F35F15CC1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7BA-CB84-48F1-A9A9-6230FB51A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66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FDA7-8C23-4638-9F39-116F35F15CC1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7BA-CB84-48F1-A9A9-6230FB51A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3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FDA7-8C23-4638-9F39-116F35F15CC1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7BA-CB84-48F1-A9A9-6230FB51A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4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FDA7-8C23-4638-9F39-116F35F15CC1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7BA-CB84-48F1-A9A9-6230FB51A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8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FDA7-8C23-4638-9F39-116F35F15CC1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7BA-CB84-48F1-A9A9-6230FB51A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FDA7-8C23-4638-9F39-116F35F15CC1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7BA-CB84-48F1-A9A9-6230FB51A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FDA7-8C23-4638-9F39-116F35F15CC1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7BA-CB84-48F1-A9A9-6230FB51A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7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FDA7-8C23-4638-9F39-116F35F15CC1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7BA-CB84-48F1-A9A9-6230FB51A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2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FDA7-8C23-4638-9F39-116F35F15CC1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7BA-CB84-48F1-A9A9-6230FB51A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1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FDA7-8C23-4638-9F39-116F35F15CC1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7BA-CB84-48F1-A9A9-6230FB51A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1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FDA7-8C23-4638-9F39-116F35F15CC1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7BA-CB84-48F1-A9A9-6230FB51A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4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DFDA7-8C23-4638-9F39-116F35F15CC1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FF7BA-CB84-48F1-A9A9-6230FB51A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18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228600"/>
            <a:ext cx="8915400" cy="6463308"/>
          </a:xfrm>
          <a:custGeom>
            <a:avLst/>
            <a:gdLst>
              <a:gd name="connsiteX0" fmla="*/ 0 w 8915400"/>
              <a:gd name="connsiteY0" fmla="*/ 0 h 6463308"/>
              <a:gd name="connsiteX1" fmla="*/ 8915400 w 8915400"/>
              <a:gd name="connsiteY1" fmla="*/ 0 h 6463308"/>
              <a:gd name="connsiteX2" fmla="*/ 8915400 w 8915400"/>
              <a:gd name="connsiteY2" fmla="*/ 6463308 h 6463308"/>
              <a:gd name="connsiteX3" fmla="*/ 0 w 8915400"/>
              <a:gd name="connsiteY3" fmla="*/ 6463308 h 6463308"/>
              <a:gd name="connsiteX4" fmla="*/ 0 w 8915400"/>
              <a:gd name="connsiteY4" fmla="*/ 0 h 6463308"/>
              <a:gd name="connsiteX0" fmla="*/ 0 w 8915400"/>
              <a:gd name="connsiteY0" fmla="*/ 0 h 6463308"/>
              <a:gd name="connsiteX1" fmla="*/ 8915400 w 8915400"/>
              <a:gd name="connsiteY1" fmla="*/ 0 h 6463308"/>
              <a:gd name="connsiteX2" fmla="*/ 8915400 w 8915400"/>
              <a:gd name="connsiteY2" fmla="*/ 6463308 h 6463308"/>
              <a:gd name="connsiteX3" fmla="*/ 0 w 8915400"/>
              <a:gd name="connsiteY3" fmla="*/ 6463308 h 6463308"/>
              <a:gd name="connsiteX4" fmla="*/ 0 w 8915400"/>
              <a:gd name="connsiteY4" fmla="*/ 0 h 6463308"/>
              <a:gd name="connsiteX0" fmla="*/ 0 w 8915400"/>
              <a:gd name="connsiteY0" fmla="*/ 0 h 6463308"/>
              <a:gd name="connsiteX1" fmla="*/ 8915400 w 8915400"/>
              <a:gd name="connsiteY1" fmla="*/ 0 h 6463308"/>
              <a:gd name="connsiteX2" fmla="*/ 8915400 w 8915400"/>
              <a:gd name="connsiteY2" fmla="*/ 6463308 h 6463308"/>
              <a:gd name="connsiteX3" fmla="*/ 0 w 8915400"/>
              <a:gd name="connsiteY3" fmla="*/ 6463308 h 6463308"/>
              <a:gd name="connsiteX4" fmla="*/ 0 w 8915400"/>
              <a:gd name="connsiteY4" fmla="*/ 0 h 6463308"/>
              <a:gd name="connsiteX0" fmla="*/ 0 w 8915400"/>
              <a:gd name="connsiteY0" fmla="*/ 0 h 6463308"/>
              <a:gd name="connsiteX1" fmla="*/ 8915400 w 8915400"/>
              <a:gd name="connsiteY1" fmla="*/ 0 h 6463308"/>
              <a:gd name="connsiteX2" fmla="*/ 8915400 w 8915400"/>
              <a:gd name="connsiteY2" fmla="*/ 6463308 h 6463308"/>
              <a:gd name="connsiteX3" fmla="*/ 0 w 8915400"/>
              <a:gd name="connsiteY3" fmla="*/ 6463308 h 6463308"/>
              <a:gd name="connsiteX4" fmla="*/ 0 w 8915400"/>
              <a:gd name="connsiteY4" fmla="*/ 0 h 646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5400" h="6463308">
                <a:moveTo>
                  <a:pt x="0" y="0"/>
                </a:moveTo>
                <a:cubicBezTo>
                  <a:pt x="1541206" y="752168"/>
                  <a:pt x="8819535" y="560439"/>
                  <a:pt x="8915400" y="0"/>
                </a:cubicBezTo>
                <a:lnTo>
                  <a:pt x="8915400" y="6463308"/>
                </a:lnTo>
                <a:lnTo>
                  <a:pt x="0" y="6463308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09600"/>
            <a:ext cx="8534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886599"/>
            <a:ext cx="8610600" cy="563231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28900" y="1219200"/>
            <a:ext cx="3886200" cy="9233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মাল্টিমিডিয়া শ্রেনিতে স্বাগতম</a:t>
            </a:r>
          </a:p>
          <a:p>
            <a:endParaRPr lang="en-US" dirty="0"/>
          </a:p>
        </p:txBody>
      </p:sp>
      <p:pic>
        <p:nvPicPr>
          <p:cNvPr id="1027" name="Picture 3" descr="C:\Users\LAB\Desktop\car\ICT\download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73" y="2438400"/>
            <a:ext cx="5977054" cy="37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49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29399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43061" y="834929"/>
            <a:ext cx="7410278" cy="707886"/>
          </a:xfrm>
          <a:prstGeom prst="rect">
            <a:avLst/>
          </a:prstGeom>
          <a:noFill/>
          <a:ln>
            <a:solidFill>
              <a:srgbClr val="F410D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একুশ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শতকের সম্পদ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হলো সাধারণ মানুষ।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ICT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51417"/>
            <a:ext cx="2847976" cy="22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B\Desktop\car\ICT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30583"/>
            <a:ext cx="3025198" cy="224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52578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মানুষ জ্ঞান অন্বেষন, ধারন ও ব্যবহার করতে পারে।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899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29399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Circular Arrow 3"/>
          <p:cNvSpPr/>
          <p:nvPr/>
        </p:nvSpPr>
        <p:spPr>
          <a:xfrm>
            <a:off x="1957626" y="1734164"/>
            <a:ext cx="4976574" cy="4071277"/>
          </a:xfrm>
          <a:prstGeom prst="circularArrow">
            <a:avLst>
              <a:gd name="adj1" fmla="val 5544"/>
              <a:gd name="adj2" fmla="val 330680"/>
              <a:gd name="adj3" fmla="val 13767645"/>
              <a:gd name="adj4" fmla="val 17391005"/>
              <a:gd name="adj5" fmla="val 575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2949693" y="1446664"/>
            <a:ext cx="2618594" cy="1166406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মানুষ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495214" y="3295784"/>
            <a:ext cx="1896070" cy="948035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জ্ঞান ধারণ করতে পারে</a:t>
            </a:r>
            <a:endParaRPr lang="en-US" sz="2400" dirty="0"/>
          </a:p>
        </p:txBody>
      </p:sp>
      <p:sp>
        <p:nvSpPr>
          <p:cNvPr id="7" name="Freeform 6"/>
          <p:cNvSpPr/>
          <p:nvPr/>
        </p:nvSpPr>
        <p:spPr>
          <a:xfrm>
            <a:off x="3080474" y="4857406"/>
            <a:ext cx="2033595" cy="948035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জ্ঞান ব্যবহার করতে পারে</a:t>
            </a:r>
            <a:endParaRPr lang="en-US" sz="2400" dirty="0"/>
          </a:p>
        </p:txBody>
      </p:sp>
      <p:sp>
        <p:nvSpPr>
          <p:cNvPr id="8" name="Freeform 7"/>
          <p:cNvSpPr/>
          <p:nvPr/>
        </p:nvSpPr>
        <p:spPr>
          <a:xfrm>
            <a:off x="1467922" y="3322099"/>
            <a:ext cx="1896070" cy="948035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জ্ঞান সৃষ্টি করতে পারে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415957" y="520156"/>
            <a:ext cx="3506638" cy="6001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3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করে বলার চেষ্টা কর</a:t>
            </a:r>
            <a:endParaRPr lang="en-US" sz="33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6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6596" y="371983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40837" y="528170"/>
            <a:ext cx="3776870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একুশ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শতকের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সমূহ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28513" y="1489097"/>
            <a:ext cx="6896574" cy="3675082"/>
            <a:chOff x="1485426" y="1526175"/>
            <a:chExt cx="6896574" cy="3675082"/>
          </a:xfrm>
        </p:grpSpPr>
        <p:sp>
          <p:nvSpPr>
            <p:cNvPr id="5" name="Freeform 4"/>
            <p:cNvSpPr/>
            <p:nvPr/>
          </p:nvSpPr>
          <p:spPr>
            <a:xfrm>
              <a:off x="1485426" y="1526175"/>
              <a:ext cx="3676343" cy="497573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12014" bIns="112014" numCol="1" spcCol="1270" anchor="ctr" anchorCtr="0">
              <a:noAutofit/>
            </a:bodyPr>
            <a:lstStyle/>
            <a:p>
              <a:pPr algn="ctr" defTabSz="9667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175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পারস্পরিক</a:t>
              </a:r>
              <a:r>
                <a:rPr lang="en-US" sz="2175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175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সহযোগিতা  </a:t>
              </a:r>
              <a:endParaRPr lang="en-US" sz="2175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4876800" y="4222668"/>
              <a:ext cx="2812063" cy="481016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12014" bIns="112014" numCol="1" spcCol="1270" anchor="ctr" anchorCtr="0">
              <a:noAutofit/>
            </a:bodyPr>
            <a:lstStyle/>
            <a:p>
              <a:pPr algn="ctr" defTabSz="9667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175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যোগাযোগ দক্ষতা </a:t>
              </a:r>
              <a:endParaRPr lang="en-US" sz="2175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3780537" y="3049374"/>
              <a:ext cx="2961180" cy="554529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12014" bIns="112014" numCol="1" spcCol="1270" anchor="ctr" anchorCtr="0">
              <a:noAutofit/>
            </a:bodyPr>
            <a:lstStyle/>
            <a:p>
              <a:pPr algn="ctr" defTabSz="9667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175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সৃজনশীলতা </a:t>
              </a:r>
              <a:endParaRPr lang="en-US" sz="2175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5410200" y="4703684"/>
              <a:ext cx="2971800" cy="497573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12014" bIns="112014" numCol="1" spcCol="1270" anchor="ctr" anchorCtr="0">
              <a:noAutofit/>
            </a:bodyPr>
            <a:lstStyle/>
            <a:p>
              <a:pPr algn="ctr" defTabSz="9667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175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সুনাগরিকত্ব</a:t>
              </a:r>
              <a:endParaRPr lang="en-US" sz="2175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2040837" y="2023748"/>
              <a:ext cx="3733800" cy="497573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12014" bIns="112014" numCol="1" spcCol="1270" anchor="ctr" anchorCtr="0">
              <a:noAutofit/>
            </a:bodyPr>
            <a:lstStyle/>
            <a:p>
              <a:pPr algn="ctr" defTabSz="9667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175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সমস্যা সমাধানে পারদর্শিতা </a:t>
              </a:r>
              <a:endParaRPr lang="en-US" sz="2175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584512" y="2521321"/>
              <a:ext cx="3587688" cy="516682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12014" bIns="112014" numCol="1" spcCol="1270" anchor="ctr" anchorCtr="0">
              <a:noAutofit/>
            </a:bodyPr>
            <a:lstStyle/>
            <a:p>
              <a:pPr algn="ctr"/>
              <a:r>
                <a:rPr lang="bn-BD" sz="21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বিশ্লেষণী চিন্তন দক্ষতা 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357698" y="3689796"/>
              <a:ext cx="2920017" cy="497573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12014" bIns="112014" numCol="1" spcCol="1270" anchor="ctr" anchorCtr="0">
              <a:noAutofit/>
            </a:bodyPr>
            <a:lstStyle/>
            <a:p>
              <a:pPr algn="ctr" defTabSz="9667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তথ্য ও প্রযুক্তি যন্ত্র</a:t>
              </a:r>
              <a:r>
                <a:rPr lang="en-US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ব্যবহারে পারদর্শিতা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543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29399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050" name="Picture 2" descr="C:\Users\LAB\Desktop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89" y="2001569"/>
            <a:ext cx="3748088" cy="249418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5505" y="685800"/>
            <a:ext cx="7669189" cy="646331"/>
          </a:xfrm>
          <a:prstGeom prst="rect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প্রযুক্তিতে পারদর্শিতা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1" name="Picture 3" descr="C:\Users\LAB\Desktop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89" y="1877060"/>
            <a:ext cx="3629025" cy="2743200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39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4929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10349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00400" y="878930"/>
            <a:ext cx="2429691" cy="584775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745" y="3886200"/>
            <a:ext cx="7239000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একুশ </a:t>
            </a:r>
            <a:r>
              <a:rPr lang="bn-BD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শতকে</a:t>
            </a:r>
            <a:r>
              <a:rPr lang="bn-I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কারা পৃথিবীর চালিকা শক্তি হিসেবে কাজ করবে বলে তুমি মনে কর - ব্যাখ্যা দাও</a:t>
            </a:r>
            <a:r>
              <a:rPr lang="bn-IN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LAB\Desktop\student\images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41" y="1828800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54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870272"/>
            <a:ext cx="769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একুশ শতকের সম্পদ হচ্ছে -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সম্পদ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গ)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(ঘ)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একুশ শতকে আমরা কয়টি বিষয় নিয়ে আলোচনা শুরু করেছি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(খ)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(গ)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একুশ শতকে বেঁচে থাকতে গেলে কোন কোন দক্ষতার প্রয়োজন।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(i)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 সহযোগিতা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দক্ষতা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(iii)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সুনাগরিকত্ব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নিচের কোনটি সঠিক?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(খ)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 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ii,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i, ii, iii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228600"/>
            <a:ext cx="1651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মূল্যায়্ন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61640" y="4953000"/>
            <a:ext cx="837184" cy="186533"/>
            <a:chOff x="6169349" y="2528970"/>
            <a:chExt cx="837184" cy="186533"/>
          </a:xfrm>
        </p:grpSpPr>
        <p:sp>
          <p:nvSpPr>
            <p:cNvPr id="12" name="Rectangle 11"/>
            <p:cNvSpPr/>
            <p:nvPr/>
          </p:nvSpPr>
          <p:spPr>
            <a:xfrm rot="2550618">
              <a:off x="6169349" y="2641045"/>
              <a:ext cx="384602" cy="74458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8919133">
              <a:off x="6377312" y="2528970"/>
              <a:ext cx="629221" cy="72313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6848" y="3352800"/>
            <a:ext cx="837184" cy="186533"/>
            <a:chOff x="6169349" y="2528970"/>
            <a:chExt cx="837184" cy="186533"/>
          </a:xfrm>
        </p:grpSpPr>
        <p:sp>
          <p:nvSpPr>
            <p:cNvPr id="15" name="Rectangle 14"/>
            <p:cNvSpPr/>
            <p:nvPr/>
          </p:nvSpPr>
          <p:spPr>
            <a:xfrm rot="2550618">
              <a:off x="6169349" y="2641045"/>
              <a:ext cx="384602" cy="74458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8919133">
              <a:off x="6377312" y="2528970"/>
              <a:ext cx="629221" cy="72313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05200" y="2438400"/>
            <a:ext cx="837184" cy="186533"/>
            <a:chOff x="6169349" y="2528970"/>
            <a:chExt cx="837184" cy="186533"/>
          </a:xfrm>
        </p:grpSpPr>
        <p:sp>
          <p:nvSpPr>
            <p:cNvPr id="18" name="Rectangle 17"/>
            <p:cNvSpPr/>
            <p:nvPr/>
          </p:nvSpPr>
          <p:spPr>
            <a:xfrm rot="2550618">
              <a:off x="6169349" y="2641045"/>
              <a:ext cx="384602" cy="74458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8919133">
              <a:off x="6377312" y="2528970"/>
              <a:ext cx="629221" cy="72313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52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29399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609600" y="4120737"/>
            <a:ext cx="8077200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একুশ শত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যোগাযোগ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 গুরুত্ব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লিখে আনবে।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609600"/>
            <a:ext cx="2624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4" name="Picture 2" descr="C:\Users\LAB\Desktop\student\Hom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218" y="1676400"/>
            <a:ext cx="3200400" cy="212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2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29399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676399" y="990600"/>
            <a:ext cx="6054291" cy="3276600"/>
            <a:chOff x="3688322" y="2635729"/>
            <a:chExt cx="3764275" cy="1986439"/>
          </a:xfrm>
        </p:grpSpPr>
        <p:pic>
          <p:nvPicPr>
            <p:cNvPr id="4099" name="Picture 3" descr="C:\Users\LAB\Desktop\student\দহতড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599" y="2635729"/>
              <a:ext cx="2651998" cy="198643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8" name="Picture 2" descr="C:\Users\LAB\Desktop\student\download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29" t="20133" r="16757" b="22314"/>
            <a:stretch/>
          </p:blipFill>
          <p:spPr bwMode="auto">
            <a:xfrm>
              <a:off x="3688322" y="2635729"/>
              <a:ext cx="2057400" cy="53339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22837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29399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27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9046" y="429399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800600" y="3581400"/>
            <a:ext cx="3733800" cy="2308324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  :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প্রথম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একুশ শতক ও তথ্য  ও যোগাযো  প্রযুক্তি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   : ৫০ মিনিট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  <p:sp>
        <p:nvSpPr>
          <p:cNvPr id="13" name="Round Same Side Corner Rectangle 12"/>
          <p:cNvSpPr/>
          <p:nvPr/>
        </p:nvSpPr>
        <p:spPr>
          <a:xfrm>
            <a:off x="714068" y="3162953"/>
            <a:ext cx="3886200" cy="3124200"/>
          </a:xfrm>
          <a:prstGeom prst="round2Same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সাদিয়া আফরিন</a:t>
            </a:r>
            <a:endParaRPr lang="en-US" sz="28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সহকারী শিক্ষিকা</a:t>
            </a:r>
            <a:r>
              <a:rPr lang="en-US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 আই.সি.টি)</a:t>
            </a:r>
            <a:endParaRPr lang="bn-BD" sz="24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বহুমূথী উচ্চ বিদ্যালয়</a:t>
            </a:r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বেলকুচি,সিরাজগঞ্জ ।</a:t>
            </a:r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01726502038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safrinmadha@gmail.com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4296" r="3904" b="7474"/>
          <a:stretch/>
        </p:blipFill>
        <p:spPr>
          <a:xfrm rot="16200000">
            <a:off x="5574576" y="1167897"/>
            <a:ext cx="2135482" cy="1854629"/>
          </a:xfrm>
          <a:prstGeom prst="rect">
            <a:avLst/>
          </a:prstGeom>
        </p:spPr>
      </p:pic>
      <p:pic>
        <p:nvPicPr>
          <p:cNvPr id="15" name="Picture 1" descr="C:\Users\BCS-Computer\Desktop\pictur\2017-01-27-12-02-42-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9529" y="1333211"/>
            <a:ext cx="1676400" cy="1524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7" name="Title 1"/>
          <p:cNvSpPr txBox="1">
            <a:spLocks/>
          </p:cNvSpPr>
          <p:nvPr/>
        </p:nvSpPr>
        <p:spPr>
          <a:xfrm>
            <a:off x="1624781" y="429399"/>
            <a:ext cx="3896032" cy="85298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6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2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77079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0" y="682287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ভিডিওটি দেখি ...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25672"/>
              </p:ext>
            </p:extLst>
          </p:nvPr>
        </p:nvGraphicFramePr>
        <p:xfrm>
          <a:off x="3130550" y="2514600"/>
          <a:ext cx="28829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3" imgW="2882880" imgH="491040" progId="Package">
                  <p:embed/>
                </p:oleObj>
              </mc:Choice>
              <mc:Fallback>
                <p:oleObj name="Packager Shell Object" showAsIcon="1" r:id="rId3" imgW="28828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0550" y="2514600"/>
                        <a:ext cx="2882900" cy="115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87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9100" y="429399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252997" y="685800"/>
            <a:ext cx="2714206" cy="92333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আজকের পাঠ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4175" y="2667000"/>
            <a:ext cx="7755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একুশ শতক ও তথ্য  ও যোগাযো  প্রযুক্তি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69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9100" y="429399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500819" y="554589"/>
            <a:ext cx="22141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477919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এই পাঠ শেষে শিক্ষার্থীরা……..</a:t>
            </a:r>
            <a:endParaRPr lang="en-US" sz="2800" dirty="0">
              <a:latin typeface="NikoshBAN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51012149"/>
              </p:ext>
            </p:extLst>
          </p:nvPr>
        </p:nvGraphicFramePr>
        <p:xfrm>
          <a:off x="1523998" y="19691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607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Graphic spid="1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9100" y="543231"/>
            <a:ext cx="8382000" cy="59093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570270"/>
            <a:ext cx="3657600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বিশ শতকের সম্পদ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1500" y="1473769"/>
            <a:ext cx="7936170" cy="4392643"/>
            <a:chOff x="571500" y="1334033"/>
            <a:chExt cx="7936170" cy="4392643"/>
          </a:xfrm>
        </p:grpSpPr>
        <p:pic>
          <p:nvPicPr>
            <p:cNvPr id="2051" name="Picture 3" descr="C:\Users\LAB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6845" y="4088376"/>
              <a:ext cx="2790825" cy="16383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2050" name="Picture 2" descr="C:\Users\LAB\Desktop\download (5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" y="1334033"/>
              <a:ext cx="2638425" cy="17335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2052" name="Picture 4" descr="C:\Users\LAB\Desktop\download (2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1" y="2918821"/>
              <a:ext cx="2686050" cy="150254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9" name="TextBox 8"/>
          <p:cNvSpPr txBox="1"/>
          <p:nvPr/>
        </p:nvSpPr>
        <p:spPr>
          <a:xfrm>
            <a:off x="1456864" y="5080345"/>
            <a:ext cx="2657936" cy="646331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কৃষি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174567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29399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581400" y="609600"/>
            <a:ext cx="2542684" cy="92333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খনিজ </a:t>
            </a:r>
            <a:r>
              <a:rPr lang="bn-BD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সম্পদ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2877800" y="-1928553"/>
            <a:ext cx="914400" cy="2286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542166324"/>
              </p:ext>
            </p:extLst>
          </p:nvPr>
        </p:nvGraphicFramePr>
        <p:xfrm>
          <a:off x="838200" y="1371600"/>
          <a:ext cx="7467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208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29399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3812874" y="685800"/>
            <a:ext cx="16706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শিল্প </a:t>
            </a:r>
            <a:r>
              <a:rPr lang="bn-IN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83305" y="921066"/>
            <a:ext cx="7436702" cy="4851274"/>
            <a:chOff x="1183305" y="921066"/>
            <a:chExt cx="7436702" cy="4851274"/>
          </a:xfrm>
        </p:grpSpPr>
        <p:pic>
          <p:nvPicPr>
            <p:cNvPr id="2050" name="Picture 2" descr="C:\Users\LAB\Desktop\car\ICT\images (18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92316">
              <a:off x="3746669" y="2721693"/>
              <a:ext cx="2675493" cy="1442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LAB\Desktop\car\ICT\download (16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93315">
              <a:off x="1183305" y="4348309"/>
              <a:ext cx="2742578" cy="1424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LAB\Desktop\car\ICT\images (14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25827">
              <a:off x="6104559" y="921066"/>
              <a:ext cx="2515448" cy="1408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094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29399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311808" y="685800"/>
            <a:ext cx="19752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একক কাজ</a:t>
            </a:r>
            <a:endParaRPr lang="en-US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LAB\Desktop\student\pare wor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25"/>
          <a:stretch/>
        </p:blipFill>
        <p:spPr bwMode="auto">
          <a:xfrm>
            <a:off x="3371849" y="1979604"/>
            <a:ext cx="226695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4407824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বিশ</a:t>
            </a:r>
            <a:r>
              <a:rPr lang="en-US" sz="2800" dirty="0" smtClean="0"/>
              <a:t> </a:t>
            </a:r>
            <a:r>
              <a:rPr lang="en-US" sz="2800" dirty="0" err="1" smtClean="0"/>
              <a:t>শতক</a:t>
            </a:r>
            <a:r>
              <a:rPr lang="en-US" sz="2800" dirty="0" smtClean="0"/>
              <a:t>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প্রযুক্তি</a:t>
            </a:r>
            <a:r>
              <a:rPr lang="en-US" sz="2800" dirty="0" smtClean="0"/>
              <a:t> ও </a:t>
            </a:r>
            <a:r>
              <a:rPr lang="en-US" sz="2800" dirty="0" err="1" smtClean="0"/>
              <a:t>একুশ</a:t>
            </a:r>
            <a:r>
              <a:rPr lang="en-US" sz="2800" dirty="0" smtClean="0"/>
              <a:t> </a:t>
            </a:r>
            <a:r>
              <a:rPr lang="en-US" sz="2800" dirty="0" err="1" smtClean="0"/>
              <a:t>শতকের</a:t>
            </a:r>
            <a:r>
              <a:rPr lang="en-US" sz="2800" dirty="0" smtClean="0"/>
              <a:t> প্রযুক্তির  বলতে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বোঝ</a:t>
            </a:r>
            <a:r>
              <a:rPr lang="en-US" sz="20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032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337</Words>
  <Application>Microsoft Office PowerPoint</Application>
  <PresentationFormat>On-screen Show (4:3)</PresentationFormat>
  <Paragraphs>754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</dc:creator>
  <cp:lastModifiedBy>LAB</cp:lastModifiedBy>
  <cp:revision>31</cp:revision>
  <dcterms:created xsi:type="dcterms:W3CDTF">2020-01-27T03:22:00Z</dcterms:created>
  <dcterms:modified xsi:type="dcterms:W3CDTF">2020-03-03T14:26:25Z</dcterms:modified>
</cp:coreProperties>
</file>